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75" r:id="rId9"/>
    <p:sldId id="261" r:id="rId10"/>
    <p:sldId id="262" r:id="rId11"/>
    <p:sldId id="271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75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0228075_30-p-fon-v-vide-bloknota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4414" y="357166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учреждение – детский сад №2 «Золотой ключик»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Барабинского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 Новосибирской области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71604" y="2071678"/>
            <a:ext cx="6929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«Психолого-педагогическое сопровождение игры , как ведущей деятельности детей старшего дошкольного возраста»</a:t>
            </a:r>
          </a:p>
          <a:p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57819" y="4143380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 В. Пешкова, воспитатель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ВКК;</a:t>
            </a:r>
          </a:p>
          <a:p>
            <a:pPr algn="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И. Макуха, воспитатель .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0228075_30-p-fon-v-vide-bloknota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285728"/>
            <a:ext cx="75009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Игры, направленные на преодоление замкнутости, пассивности, скованности и двигательное раскрепощение ребенка во время общения: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«Свободный танец», «Изображаем животное» , «Компот» и т.д.</a:t>
            </a:r>
          </a:p>
          <a:p>
            <a:endParaRPr lang="ru-RU" dirty="0"/>
          </a:p>
        </p:txBody>
      </p:sp>
      <p:pic>
        <p:nvPicPr>
          <p:cNvPr id="4098" name="Picture 2" descr="D:\2021-2022 учебный год\выступление\Новая папка\IMG-20220330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612" y="1785926"/>
            <a:ext cx="420504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89" name="Picture 1" descr="C:\Users\user\Desktop\20220401_104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00438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0228075_30-p-fon-v-vide-bloknota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142852"/>
            <a:ext cx="82153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Минутки покоя: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посидим молча с закрытыми глазами;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ляжем на спину и расслабимся, будто мы тряпичные куклы</a:t>
            </a:r>
            <a:r>
              <a:rPr lang="ru-RU" dirty="0" smtClean="0"/>
              <a:t>.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снижение эмоционального фона, успокоения.</a:t>
            </a:r>
          </a:p>
          <a:p>
            <a:endParaRPr lang="ru-RU" dirty="0"/>
          </a:p>
        </p:txBody>
      </p:sp>
      <p:pic>
        <p:nvPicPr>
          <p:cNvPr id="28674" name="Picture 2" descr="D:\2021-2022 учебный год\выступление\Новая папка\20220331_165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08" y="1643050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D:\2021-2022 учебный год\выступление\Новая папка\20220331_1655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499" y="3071810"/>
            <a:ext cx="447678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0228075_30-p-fon-v-vide-bloknota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357167"/>
            <a:ext cx="75724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Игры и упражнения, помогающие ребенку увидеть и понять другого человека, партнера по игре и общению: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«Слепой и поводырь», «Проигрывание ситуаций» и т.д..</a:t>
            </a:r>
          </a:p>
          <a:p>
            <a:endParaRPr lang="ru-RU" dirty="0"/>
          </a:p>
        </p:txBody>
      </p:sp>
      <p:pic>
        <p:nvPicPr>
          <p:cNvPr id="3073" name="Picture 1" descr="D:\2021-2022 учебный год\выступление\Новая папка\20220331_165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714488"/>
            <a:ext cx="504828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0228075_30-p-fon-v-vide-bloknota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357166"/>
            <a:ext cx="74295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/>
              <a:t>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на  сплочение  коллектива детей: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«Если  нравится  тебе, то  делай так!», « Доброе животное»  и т.д.</a:t>
            </a:r>
          </a:p>
          <a:p>
            <a:endParaRPr lang="ru-RU" dirty="0"/>
          </a:p>
        </p:txBody>
      </p:sp>
      <p:pic>
        <p:nvPicPr>
          <p:cNvPr id="2049" name="Picture 1" descr="D:\2021-2022 учебный год\выступление\Новая папка\IMG-20220330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5" y="1857364"/>
            <a:ext cx="5472690" cy="3557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0228075_30-p-fon-v-vide-bloknota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357166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Игры-упражнения для снижения психологического напряжения, тревожности, агрессивности: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«Шарик», «Брыкание». 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71538" y="960083"/>
            <a:ext cx="77867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способствует эмоциональной разрядке и снятию мышечного напряжения.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D:\2021-2022 учебный год\выступление\Новая папка\20220331_165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21484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D:\2021-2022 учебный год\выступление\Новая папка\20220331_1657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125388"/>
            <a:ext cx="4310092" cy="3232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0228075_30-p-fon-v-vide-bloknota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285729"/>
            <a:ext cx="75009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Коврик примирения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коммуникативных навыков и умение разрешать конфликты.</a:t>
            </a:r>
          </a:p>
          <a:p>
            <a:endParaRPr lang="ru-RU" dirty="0"/>
          </a:p>
        </p:txBody>
      </p:sp>
      <p:pic>
        <p:nvPicPr>
          <p:cNvPr id="26625" name="Picture 1" descr="D:\2021-2022 учебный год\выступление\Новая папка\IMG-20220330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9906" y="1785926"/>
            <a:ext cx="544744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0228075_30-p-fon-v-vide-bloknota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285728"/>
            <a:ext cx="75009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Игра «Злая лапка»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у детей навыков самоконтроля в ситуациях конфликта. </a:t>
            </a:r>
          </a:p>
          <a:p>
            <a:endParaRPr lang="ru-RU" dirty="0"/>
          </a:p>
        </p:txBody>
      </p:sp>
      <p:pic>
        <p:nvPicPr>
          <p:cNvPr id="25601" name="Picture 1" descr="D:\2021-2022 учебный год\выступление\Новая папка\IMG-20220330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643050"/>
            <a:ext cx="5429288" cy="405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0228075_30-p-fon-v-vide-bloknota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214290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Рисование пальцами, ладошками.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снижение эмоционального напряжения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 descr="D:\2021-2022 учебный год\выступление\Новая папка\IMG_20210224_094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428736"/>
            <a:ext cx="3268289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D:\с телефона ира\IMG_20210224_0946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428736"/>
            <a:ext cx="3236761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0228075_30-p-fon-v-vide-bloknota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2571744"/>
            <a:ext cx="6323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0228075_30-p-fon-v-vide-bloknota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9" y="1428736"/>
            <a:ext cx="7072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дошкольника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организованная деятельность, в процессе которой создаются социально-психологические условия для успешного обучения и развития каждого ребёнка в образовательной среде.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0228075_30-p-fon-v-vide-bloknota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1214422"/>
            <a:ext cx="728667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 базируется на принципах: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поддержки и развития индивидуальности;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учета и соблюдения интересов ребенка;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гибкости в работе;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непрерывности и системности сопровождения;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0228075_30-p-fon-v-vide-bloknota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1643050"/>
            <a:ext cx="7215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вид деятельности в условиях ситуации, направленной на воссоздание и усвоение общественного опыта, в котором складывается и совершенствуется самоуправление поведением.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0228075_30-p-fon-v-vide-bloknota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571480"/>
            <a:ext cx="7500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важное средство умственного воспитания ребёнка. В ней умственная активность детей всегда связана с работой воображения, которое проявляется в поиске средств для выполнения задуманного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D:\нг2022\IMG-20220217-WA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832277"/>
            <a:ext cx="3214710" cy="4300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Новая папка\20211116_095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445" y="2625422"/>
            <a:ext cx="4309959" cy="3232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0228075_30-p-fon-v-vide-bloknota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285728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игру: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1.Познаётся окружающий мир.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2.Развиваются их личностные качества.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обеспечивает готовность к новой, более сложной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ведущей деятельности – учебной.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с телефона ира\IMG_20210323_162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714620"/>
            <a:ext cx="2518172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с телефона ира\IMG-20210331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714620"/>
            <a:ext cx="2500330" cy="334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0228075_30-p-fon-v-vide-bloknota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285728"/>
            <a:ext cx="735811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Образовательный процесс в ДОУ должен быть нацелен на развитие личностных качеств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каждого ребёнка. В первую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очередь таких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как:   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1.Самостоятельность ( способность без посторонней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помощи пользоваться средствами и способами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взаимодействия с миром ) 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2.Инициативность ( способность ребёнка самому начать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какую-то деятельность и вовлекать в неё других людей);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3.Ответственность ( стремление к решению задач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 без помощи со стороны других людей,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поставить цель деятельности, реализовать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задуманное и получить результат);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4.Творчество ( наличие у ребёнка мотивов, знаний 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умений, благодаря которым им создаётся продукт,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отличающийся новизной, оригинальностью,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уникальностью);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5.Коммуникабельность ( способность достигать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социальной общности при сохранении собственной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индивидуальности 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0228075_30-p-fon-v-vide-bloknota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357166"/>
            <a:ext cx="7429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1.Сюжетно-ролевые игры включают в себя игры на бытовые темы, строительные игры, театрализованные игры, игры-забавы и развлечения.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2.К играм с правилами относятся дидактические игры (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предметами и игрушками, словесные дидактические игры, настольно-печатные игры),подвижные игры с элементами спорта и народные подвижные игры.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D:\с телефона ира\IMG_20210528_165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496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D:\нг2022\20220110_161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928934"/>
            <a:ext cx="381002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0228075_30-p-fon-v-vide-bloknota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1214422"/>
            <a:ext cx="7215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Главная цель педагогов ДОУ: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создать психолого-педагогические условия для полноценного развития и воспитания личности ребенка в рамках его возрастных и индивидуальных возможностей.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2022-03-31T16:37:22Z</dcterms:created>
  <dcterms:modified xsi:type="dcterms:W3CDTF">2022-04-03T15:28:45Z</dcterms:modified>
</cp:coreProperties>
</file>