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ms-powerpoint.revisioninfo+xml" PartName="/ppt/revisionInfo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307" r:id="rId13"/>
    <p:sldId id="295" r:id="rId14"/>
    <p:sldId id="296" r:id="rId15"/>
    <p:sldId id="297" r:id="rId16"/>
    <p:sldId id="298" r:id="rId17"/>
    <p:sldId id="299" r:id="rId18"/>
    <p:sldId id="300" r:id="rId19"/>
    <p:sldId id="304" r:id="rId20"/>
    <p:sldId id="305" r:id="rId21"/>
    <p:sldId id="302" r:id="rId22"/>
    <p:sldId id="303" r:id="rId23"/>
    <p:sldId id="30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09" autoAdjust="0"/>
  </p:normalViewPr>
  <p:slideViewPr>
    <p:cSldViewPr>
      <p:cViewPr>
        <p:scale>
          <a:sx n="100" d="100"/>
          <a:sy n="100" d="100"/>
        </p:scale>
        <p:origin x="-197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EA8F7-17C6-4C37-9DA6-B96BCC4A0305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3C0C7-1F17-451F-8893-C66A2F537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3C0C7-1F17-451F-8893-C66A2F5376E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3C0C7-1F17-451F-8893-C66A2F5376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F56579-6CED-4E91-AF5C-D134D6F45E0D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3DFA3E-C1DD-42AA-B01E-6C36896354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28572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 – детский сад №2 «Золотой ключик»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Барабинского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1785926"/>
            <a:ext cx="67866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«Я хочу быть здоровым!»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участия в конкурсе «СЕКРЕТ УСПЕХА»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Номинация: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образовательное пространство»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Ирина Владимировна Пешкова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Анастасия Игоревна Макуха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" name="Picture 2" descr="D:\с телефона ира\IMG-20210116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492922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D:\с телефона ира\IMG-20210116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2781" y="571480"/>
            <a:ext cx="4061219" cy="536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421481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Пробуждение «Комплекс сухая варежка»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592933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Пробуждение «Комплекс мяч»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28572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воздухе: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user\Desktop\DgN4S-UWkAA0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71490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фото\август 2019\IMG_20190715_104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4429156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" name="Picture 2" descr="C:\Users\дом\Desktop\фото с доу\IMG_20180711_102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4422164" cy="30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G_20180201_111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714752"/>
            <a:ext cx="4867441" cy="300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28572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работа 2019 год\фото эдоровьесбережение\IMG_20190329_103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836140" cy="511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работа 2019 год\фото эдоровьесбережение\IMG_20190329_103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59"/>
            <a:ext cx="3657544" cy="487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3" name="Picture 2" descr="D:\с телефона ира\IMG_20210115_17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298331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D:\с телефона ира\IMG-20210116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780" y="0"/>
            <a:ext cx="316122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8596" y="464344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Катание на лыжах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2020-2021\экобэби\здоровье\IMG-20210117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071678"/>
            <a:ext cx="3000370" cy="409574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429388" y="48577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Катание на коньках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D:\2020-2021\экобэби\здоровье\IMG-20210117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3786214" cy="5715040"/>
          </a:xfrm>
          <a:prstGeom prst="rect">
            <a:avLst/>
          </a:prstGeom>
          <a:noFill/>
        </p:spPr>
      </p:pic>
      <p:pic>
        <p:nvPicPr>
          <p:cNvPr id="3076" name="Picture 4" descr="D:\2020-2021\экобэби\здоровье\IMG-20210117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3929058" cy="56673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14942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Уборка снега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098" name="Picture 2" descr="D:\2020-2021\экобэби\здоровье\IMG-20210117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771905" cy="5500726"/>
          </a:xfrm>
          <a:prstGeom prst="rect">
            <a:avLst/>
          </a:prstGeom>
          <a:noFill/>
        </p:spPr>
      </p:pic>
      <p:pic>
        <p:nvPicPr>
          <p:cNvPr id="11" name="Picture 4" descr="D:\с телефона ира\IMG-20210116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66"/>
            <a:ext cx="3857652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71472" y="607220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Катание на санках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600076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Катание с горки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142853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 массаж с природным материалом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D:\работа 2019 год\фото\P1300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774211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D:\работа 2019 год\фото\P131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1697" y="3214686"/>
            <a:ext cx="5082303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42910" y="40005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грецким орехом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1" name="Picture 2" descr="G:\Консультация работа с природным материалом\фото\P131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290"/>
            <a:ext cx="3214678" cy="2714644"/>
          </a:xfrm>
          <a:prstGeom prst="rect">
            <a:avLst/>
          </a:prstGeom>
          <a:noFill/>
        </p:spPr>
      </p:pic>
      <p:pic>
        <p:nvPicPr>
          <p:cNvPr id="12" name="Picture 3" descr="G:\Консультация работа с природным материалом\фото\P131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9" y="214290"/>
            <a:ext cx="3286147" cy="2714644"/>
          </a:xfrm>
          <a:prstGeom prst="rect">
            <a:avLst/>
          </a:prstGeom>
          <a:noFill/>
        </p:spPr>
      </p:pic>
      <p:pic>
        <p:nvPicPr>
          <p:cNvPr id="13" name="Picture 4" descr="G:\Консультация работа с природным материалом\фото\P1310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0372"/>
            <a:ext cx="3286116" cy="2571744"/>
          </a:xfrm>
          <a:prstGeom prst="rect">
            <a:avLst/>
          </a:prstGeom>
          <a:noFill/>
        </p:spPr>
      </p:pic>
      <p:pic>
        <p:nvPicPr>
          <p:cNvPr id="16" name="Picture 5" descr="G:\Консультация работа с природным материалом\фото\P1310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000372"/>
            <a:ext cx="3286148" cy="2571744"/>
          </a:xfrm>
          <a:prstGeom prst="rect">
            <a:avLst/>
          </a:prstGeom>
          <a:noFill/>
        </p:spPr>
      </p:pic>
      <p:pic>
        <p:nvPicPr>
          <p:cNvPr id="18" name="Picture 6" descr="G:\Консультация работа с природным материалом\фото\P1310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357298"/>
            <a:ext cx="2786050" cy="3571876"/>
          </a:xfrm>
          <a:prstGeom prst="rect">
            <a:avLst/>
          </a:prstGeom>
          <a:noFill/>
        </p:spPr>
      </p:pic>
      <p:pic>
        <p:nvPicPr>
          <p:cNvPr id="20" name="Picture 6" descr="G:\Консультация работа с природным материалом\фото\P1310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214422"/>
            <a:ext cx="2786050" cy="357187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786314" y="578645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на гречневой крупе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D:\фото\фотки 2019\131_PANA\P1310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4500626" cy="32378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44" y="350043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«Мы за здоровый образ жизни»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2020-2021\экобэби\здоровье\Проект Пешкова_ Макуха\IMG_20210127_142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374" y="2500306"/>
            <a:ext cx="4500626" cy="308682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14810" y="5643579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Книжки-малышки «Хочу быть здоровым!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42860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условий всестороннего развития детей и единого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пространства.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1785926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Создать условия для здорового образа жизни у детей дошкольного возраста с использованием инновационных и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технологий в играх и специальных упражнениях;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Привлечь родителей для активного участия во всех мероприятиях, проводимых в детском саду, по использованию инновационных и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технологий;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Использовать оздоровительные технологии в режиме дня через все виды деятельности детей, используя проблемный и игровой метод.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146" name="Picture 2" descr="C:\Users\user\Desktop\Заявки на участие МКДОУ 2\Новая папка\IMG_20201123_164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857634" cy="5357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5643579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Сюжетно-ролевая игра «Больница»</a:t>
            </a:r>
            <a:endParaRPr lang="ru-RU" dirty="0"/>
          </a:p>
        </p:txBody>
      </p:sp>
      <p:pic>
        <p:nvPicPr>
          <p:cNvPr id="6147" name="Picture 3" descr="C:\Users\user\Desktop\Заявки на участие МКДОУ 2\Новая папка\IMG_20210111_155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467" y="357166"/>
            <a:ext cx="3865252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571501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Картотека игр и упражнений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 в  воспитании дошкольников»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2020-2021\экобэби\здоровье\Проект Пешкова_ Макуха\IMG_20210127_142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7072362" cy="4425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Новая папка (2)\IMG-20210118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857784" cy="3974551"/>
          </a:xfrm>
          <a:prstGeom prst="rect">
            <a:avLst/>
          </a:prstGeom>
          <a:noFill/>
        </p:spPr>
      </p:pic>
      <p:pic>
        <p:nvPicPr>
          <p:cNvPr id="5122" name="Picture 2" descr="C:\Users\user\Desktop\Новая папка (2)\IMG-20210118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86124"/>
            <a:ext cx="5143504" cy="37147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485776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«Азбука здоровья»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1785926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550070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Картотека бесед и консультаций по здоровому образу жизни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57167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Подготовительный этап </a:t>
            </a:r>
            <a:endParaRPr lang="ru-RU" sz="2400" dirty="0"/>
          </a:p>
        </p:txBody>
      </p:sp>
      <p:pic>
        <p:nvPicPr>
          <p:cNvPr id="5122" name="Picture 2" descr="D:\2020-2021\экобэби\здоровье\Проект Пешкова_ Макуха\IMG_20210127_141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4429156" cy="3321867"/>
          </a:xfrm>
          <a:prstGeom prst="rect">
            <a:avLst/>
          </a:prstGeom>
          <a:noFill/>
        </p:spPr>
      </p:pic>
      <p:pic>
        <p:nvPicPr>
          <p:cNvPr id="5123" name="Picture 3" descr="D:\2020-2021\экобэби\здоровье\Проект Пешкова_ Макуха\IMG_20210127_142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928802"/>
            <a:ext cx="4357686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761729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00042"/>
            <a:ext cx="3496472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6314" y="564357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физического развития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" name="Picture 3" descr="D:\с телефона ира\IMG-20210116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8576"/>
            <a:ext cx="4572032" cy="313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715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Основной этап: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7818" y="478632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 (2)\IMG-20210118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71480"/>
            <a:ext cx="3845597" cy="51435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60007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работа 2019 год\фото эдоровьесбережение\IMG_20190329_074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35852"/>
            <a:ext cx="4643470" cy="2605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1" name="Picture 2" descr="D:\с телефона ира\IMG-20210116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819532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572000" y="585789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dirty="0"/>
          </a:p>
        </p:txBody>
      </p:sp>
      <p:pic>
        <p:nvPicPr>
          <p:cNvPr id="1026" name="Picture 2" descr="C:\Users\user\Desktop\Новая папка (2)\IMG-20210118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4000528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" name="Picture 2" descr="D:\с телефона ира\IMG-20210116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019142" cy="381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428728" y="414338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Заявки на участие МКДОУ 2\IMG-20210118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181532"/>
            <a:ext cx="4786314" cy="3676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50" name="Picture 2" descr="C:\Users\user\Desktop\Заявки на участие МКДОУ 2\IMG_20210117_164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714808" cy="489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85852" y="60007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Полоскание 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Массаж стоп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857232"/>
            <a:ext cx="35467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228599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3" name="Picture 2" descr="D:\с телефона ира\IMG-20210116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507209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D:\с телефона ира\IMG-20210116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472" y="571480"/>
            <a:ext cx="4000528" cy="550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14414" y="507207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пробуждения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5786454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Ходьба по дорожкам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282</Words>
  <Application>Microsoft Office PowerPoint</Application>
  <PresentationFormat>Экран (4:3)</PresentationFormat>
  <Paragraphs>78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dcterms:created xsi:type="dcterms:W3CDTF">2017-09-19T13:06:21Z</dcterms:created>
  <dcterms:modified xsi:type="dcterms:W3CDTF">2021-02-02T15:17:54Z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1632630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