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9" r:id="rId4"/>
  </p:sldMasterIdLst>
  <p:handoutMasterIdLst>
    <p:handoutMasterId r:id="rId25"/>
  </p:handoutMasterIdLst>
  <p:sldIdLst>
    <p:sldId id="257" r:id="rId5"/>
    <p:sldId id="258" r:id="rId6"/>
    <p:sldId id="271" r:id="rId7"/>
    <p:sldId id="260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  <p:sldId id="273" r:id="rId19"/>
    <p:sldId id="274" r:id="rId20"/>
    <p:sldId id="275" r:id="rId21"/>
    <p:sldId id="276" r:id="rId22"/>
    <p:sldId id="277" r:id="rId23"/>
    <p:sldId id="262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Автор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52D0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246" autoAdjust="0"/>
  </p:normalViewPr>
  <p:slideViewPr>
    <p:cSldViewPr snapToGrid="0">
      <p:cViewPr varScale="1">
        <p:scale>
          <a:sx n="110" d="100"/>
          <a:sy n="110" d="100"/>
        </p:scale>
        <p:origin x="57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9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EDF3F9-A383-40CF-841B-6426D82ECB85}" type="datetimeFigureOut">
              <a:rPr lang="ru-RU" smtClean="0"/>
              <a:pPr/>
              <a:t>23.02.2021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DF9E2-D527-45E4-B727-833247D273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2758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5" Type="http://schemas.openxmlformats.org/officeDocument/2006/relationships/image" Target="../media/image7.png"/><Relationship Id="rId4" Type="http://schemas.openxmlformats.org/officeDocument/2006/relationships/image" Target="../media/image10.png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4.png"/><Relationship Id="rId7" Type="http://schemas.openxmlformats.org/officeDocument/2006/relationships/image" Target="../media/image14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7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8.png"/><Relationship Id="rId7" Type="http://schemas.openxmlformats.org/officeDocument/2006/relationships/image" Target="../media/image2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4.png"/><Relationship Id="rId9" Type="http://schemas.openxmlformats.org/officeDocument/2006/relationships/image" Target="../media/image2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06992" y="1801368"/>
            <a:ext cx="9144000" cy="1271668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15012" y="4566542"/>
            <a:ext cx="5761973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1887" y="4919472"/>
            <a:ext cx="780779" cy="181321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1887" y="2486190"/>
            <a:ext cx="6529105" cy="333988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4288" y="3148546"/>
            <a:ext cx="946995" cy="88884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84064" flipH="1">
            <a:off x="9040091" y="280346"/>
            <a:ext cx="1620000" cy="144974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22264">
            <a:off x="432872" y="866690"/>
            <a:ext cx="2281516" cy="134110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78" y="5120640"/>
            <a:ext cx="462607" cy="910292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2276" y="-494119"/>
            <a:ext cx="2726006" cy="2888194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5520" y="785524"/>
            <a:ext cx="521596" cy="818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6536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Макет_вопрос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351927" y="1031437"/>
            <a:ext cx="4839012" cy="379539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6939226" y="1032932"/>
            <a:ext cx="3375206" cy="864000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Правильный ответ</a:t>
            </a:r>
            <a:endParaRPr lang="en-US" dirty="0"/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6939226" y="2497135"/>
            <a:ext cx="3375206" cy="864000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906035" y="3962833"/>
            <a:ext cx="3408397" cy="864000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7916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акет_вопрос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351927" y="1031437"/>
            <a:ext cx="4839012" cy="379539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6939226" y="1032932"/>
            <a:ext cx="3375206" cy="864000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Правильный ответ</a:t>
            </a:r>
            <a:endParaRPr lang="en-US" dirty="0"/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6939226" y="2497135"/>
            <a:ext cx="3375206" cy="864000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906035" y="3962833"/>
            <a:ext cx="3408397" cy="864000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6479" y="4982080"/>
            <a:ext cx="2264474" cy="133108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518841" y="624268"/>
            <a:ext cx="1087755" cy="101917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8841" y="2288674"/>
            <a:ext cx="1378875" cy="128092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1546" y="160762"/>
            <a:ext cx="844933" cy="793051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345" y="1896931"/>
            <a:ext cx="413035" cy="812747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4828" y="3776471"/>
            <a:ext cx="1062888" cy="1357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6117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Макет_вопрос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0616" y="-416425"/>
            <a:ext cx="2105596" cy="2230872"/>
          </a:xfrm>
          <a:prstGeom prst="rect">
            <a:avLst/>
          </a:prstGeom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351927" y="1031437"/>
            <a:ext cx="4839012" cy="379539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6939226" y="1032932"/>
            <a:ext cx="3375206" cy="864000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Правильный ответ</a:t>
            </a:r>
            <a:endParaRPr lang="en-US" dirty="0"/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6939226" y="2497135"/>
            <a:ext cx="3375206" cy="864000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906035" y="3962833"/>
            <a:ext cx="3408397" cy="864000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2744" y="105247"/>
            <a:ext cx="748195" cy="702253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28" y="1617231"/>
            <a:ext cx="590550" cy="116205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2478" y="4179048"/>
            <a:ext cx="832257" cy="1062851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0825" y="4768561"/>
            <a:ext cx="1497976" cy="946676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5101" y="5605930"/>
            <a:ext cx="1359952" cy="1263343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9272" y="5631447"/>
            <a:ext cx="1384005" cy="662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2661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Макет_вопрос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9587" y="-347322"/>
            <a:ext cx="2348721" cy="2488462"/>
          </a:xfrm>
          <a:prstGeom prst="rect">
            <a:avLst/>
          </a:prstGeom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351927" y="1031437"/>
            <a:ext cx="4839012" cy="379539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6939226" y="1032932"/>
            <a:ext cx="3375206" cy="864000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Правильный ответ</a:t>
            </a:r>
            <a:endParaRPr lang="en-US" dirty="0"/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6939226" y="2497135"/>
            <a:ext cx="3375206" cy="864000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906035" y="3962833"/>
            <a:ext cx="3408397" cy="864000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4819" y="5166360"/>
            <a:ext cx="924802" cy="86801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878" y="2020246"/>
            <a:ext cx="456953" cy="89916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59951" flipH="1">
            <a:off x="205829" y="3358523"/>
            <a:ext cx="971850" cy="120861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5827" y="89169"/>
            <a:ext cx="920345" cy="75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137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Макет_вопрос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351927" y="1031437"/>
            <a:ext cx="4839012" cy="379539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6939226" y="1032932"/>
            <a:ext cx="3375206" cy="864000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Правильный ответ</a:t>
            </a:r>
            <a:endParaRPr lang="en-US" dirty="0"/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6939226" y="2497135"/>
            <a:ext cx="3375206" cy="864000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906035" y="3962833"/>
            <a:ext cx="3408397" cy="864000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1399" y="169358"/>
            <a:ext cx="766227" cy="71917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737" y="5047487"/>
            <a:ext cx="495264" cy="97455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213" y="3233118"/>
            <a:ext cx="1383331" cy="176661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5847" y="5688912"/>
            <a:ext cx="1750047" cy="116908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9978" y="-281815"/>
            <a:ext cx="1913925" cy="2027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104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езульта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2940" y="1171075"/>
            <a:ext cx="1844592" cy="1954339"/>
          </a:xfrm>
          <a:prstGeom prst="rect">
            <a:avLst/>
          </a:prstGeom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980944" y="1964368"/>
            <a:ext cx="6210373" cy="1161046"/>
          </a:xfrm>
          <a:prstGeom prst="rect">
            <a:avLst/>
          </a:prstGeom>
        </p:spPr>
        <p:txBody>
          <a:bodyPr/>
          <a:lstStyle>
            <a:lvl1pPr>
              <a:defRPr sz="5400" b="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2240" y="-1521677"/>
            <a:ext cx="869033" cy="81567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3017" y="6858000"/>
            <a:ext cx="1143002" cy="93878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21188" y="4246511"/>
            <a:ext cx="1063754" cy="100889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3276" y="247307"/>
            <a:ext cx="1005842" cy="86258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72" y="5255401"/>
            <a:ext cx="398728" cy="784592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0" y="4366661"/>
            <a:ext cx="1178004" cy="1281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17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2.59259E-6 L 0.4944 0.03982 " pathEditMode="relative" rAng="0" ptsTypes="AA">
                                      <p:cBhvr>
                                        <p:cTn id="6" dur="3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714" y="199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77556E-17 L 0.26823 0.75972 " pathEditMode="relative" rAng="0" ptsTypes="AA">
                                      <p:cBhvr>
                                        <p:cTn id="8" dur="3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11" y="3798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2.59259E-6 L 0.74127 -0.53078 " pathEditMode="relative" rAng="0" ptsTypes="AA">
                                      <p:cBhvr>
                                        <p:cTn id="10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057" y="-26551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636 0.32106 L -0.23802 -0.46945 " pathEditMode="relative" rAng="0" ptsTypes="AA">
                                      <p:cBhvr>
                                        <p:cTn id="12" dur="3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719" y="-39537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4" presetClass="path" presetSubtype="0" accel="45143" decel="4514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-2.59259E-6 C -0.06966 0.12616 -0.2306 0.11273 -0.23867 0.10695 C -0.2405 0.10533 -0.42617 0.13426 -0.50482 0.10093 C -0.58373 0.06783 -0.65964 -0.01967 -0.71185 -0.09236 C -0.76185 -0.18102 -0.79128 -0.24815 -0.81133 -0.3169 C -0.83151 -0.38588 -0.84271 -0.53379 -0.85026 -0.55416 " pathEditMode="relative" rAng="0" ptsTypes="AAAAAA">
                                      <p:cBhvr>
                                        <p:cTn id="14" dur="3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513" y="-21852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6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1F1F"/>
                                        </p:clrVal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26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5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5300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90" r:id="rId2"/>
    <p:sldLayoutId id="2147483681" r:id="rId3"/>
    <p:sldLayoutId id="2147483687" r:id="rId4"/>
    <p:sldLayoutId id="2147483688" r:id="rId5"/>
    <p:sldLayoutId id="2147483689" r:id="rId6"/>
    <p:sldLayoutId id="2147483692" r:id="rId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jpeg"/><Relationship Id="rId2" Type="http://schemas.openxmlformats.org/officeDocument/2006/relationships/image" Target="../media/image4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7.png"/><Relationship Id="rId4" Type="http://schemas.openxmlformats.org/officeDocument/2006/relationships/image" Target="../media/image10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3" Type="http://schemas.openxmlformats.org/officeDocument/2006/relationships/image" Target="../media/image4.png"/><Relationship Id="rId7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8.jpeg"/><Relationship Id="rId5" Type="http://schemas.openxmlformats.org/officeDocument/2006/relationships/image" Target="../media/image16.png"/><Relationship Id="rId10" Type="http://schemas.openxmlformats.org/officeDocument/2006/relationships/image" Target="../media/image27.jpeg"/><Relationship Id="rId4" Type="http://schemas.openxmlformats.org/officeDocument/2006/relationships/image" Target="../media/image7.png"/><Relationship Id="rId9" Type="http://schemas.openxmlformats.org/officeDocument/2006/relationships/image" Target="../media/image26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jpeg"/><Relationship Id="rId3" Type="http://schemas.openxmlformats.org/officeDocument/2006/relationships/image" Target="../media/image18.png"/><Relationship Id="rId7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31.jpeg"/><Relationship Id="rId4" Type="http://schemas.openxmlformats.org/officeDocument/2006/relationships/image" Target="../media/image19.png"/><Relationship Id="rId9" Type="http://schemas.openxmlformats.org/officeDocument/2006/relationships/image" Target="../media/image3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42890" y="328612"/>
            <a:ext cx="9144000" cy="6257926"/>
          </a:xfrm>
          <a:prstGeom prst="rect">
            <a:avLst/>
          </a:prstGeom>
        </p:spPr>
        <p:txBody>
          <a:bodyPr/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solidFill>
                  <a:schemeClr val="tx1"/>
                </a:solidFill>
                <a:latin typeface="Monotype Corsiva" pitchFamily="66" charset="0"/>
                <a:cs typeface="Times New Roman" pitchFamily="18" charset="0"/>
              </a:rPr>
              <a:t>«Ма</a:t>
            </a:r>
            <a:r>
              <a:rPr lang="ru-RU" sz="5400" b="1" dirty="0" smtClean="0">
                <a:solidFill>
                  <a:schemeClr val="tx1"/>
                </a:solidFill>
                <a:latin typeface="Monotype Corsiva" pitchFamily="66" charset="0"/>
              </a:rPr>
              <a:t>стер-класс </a:t>
            </a:r>
            <a:br>
              <a:rPr lang="ru-RU" sz="5400" b="1" dirty="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sz="5400" b="1" dirty="0" smtClean="0">
                <a:solidFill>
                  <a:schemeClr val="tx1"/>
                </a:solidFill>
                <a:latin typeface="Monotype Corsiva" pitchFamily="66" charset="0"/>
              </a:rPr>
              <a:t>«Массаж с использованием природного материала»</a:t>
            </a:r>
            <a:br>
              <a:rPr lang="ru-RU" sz="5400" b="1" dirty="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sz="5400" b="1" dirty="0" smtClean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ru-RU" sz="5400" b="1" dirty="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sz="5400" dirty="0" smtClean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5400" b="1" dirty="0">
                <a:solidFill>
                  <a:schemeClr val="tx1"/>
                </a:solidFill>
                <a:latin typeface="Monotype Corsiva" pitchFamily="66" charset="0"/>
                <a:cs typeface="Times New Roman" pitchFamily="18" charset="0"/>
              </a:rPr>
              <a:t/>
            </a:r>
            <a:br>
              <a:rPr lang="ru-RU" sz="5400" b="1" dirty="0">
                <a:solidFill>
                  <a:schemeClr val="tx1"/>
                </a:solidFill>
                <a:latin typeface="Monotype Corsiva" pitchFamily="66" charset="0"/>
                <a:cs typeface="Times New Roman" pitchFamily="18" charset="0"/>
              </a:rPr>
            </a:br>
            <a:endParaRPr lang="ru-RU" sz="5400" b="1" dirty="0">
              <a:solidFill>
                <a:schemeClr val="tx1"/>
              </a:solidFill>
              <a:latin typeface="Monotype Corsiva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802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827" y="683739"/>
            <a:ext cx="4959179" cy="4316627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Если, как Мишутка,</a:t>
            </a:r>
            <a:b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Сильным хочешь стать,</a:t>
            </a:r>
            <a:b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Надо в ручке шишку</a:t>
            </a:r>
            <a:b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Сильно- сильно сжать.</a:t>
            </a:r>
            <a:b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6634" y="1367480"/>
            <a:ext cx="4047534" cy="21974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238237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drape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4513" y="955590"/>
            <a:ext cx="8101012" cy="4464907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Шишку я на пальчик ставлю</a:t>
            </a:r>
            <a:b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постукиваю.</a:t>
            </a:r>
            <a:b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другой переставляю -</a:t>
            </a:r>
            <a:b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Поворачиваю.</a:t>
            </a:r>
            <a:b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всем пальчикам пройду-</a:t>
            </a:r>
            <a:b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Шишечку переверну.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8485810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drape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12757" y="1070919"/>
            <a:ext cx="5301252" cy="4003590"/>
          </a:xfrm>
          <a:noFill/>
        </p:spPr>
        <p:txBody>
          <a:bodyPr>
            <a:normAutofit/>
          </a:bodyPr>
          <a:lstStyle/>
          <a:p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ладошки до локтя</a:t>
            </a:r>
            <a:b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Покатила шишку я.</a:t>
            </a:r>
            <a:b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локтя и до ладошки</a:t>
            </a:r>
            <a:b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Катит шишка по дорожке.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08133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drape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4357" y="724930"/>
            <a:ext cx="5280454" cy="4712043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Белки с нами шутят,</a:t>
            </a:r>
            <a:b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Шишки в нас кидают.</a:t>
            </a:r>
            <a:b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белкой поиграем,</a:t>
            </a:r>
            <a:b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Шишки мы поймаем.</a:t>
            </a:r>
            <a:b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4129" y="528638"/>
            <a:ext cx="4844393" cy="36290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1309046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drape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quarter" idx="15"/>
          </p:nvPr>
        </p:nvSpPr>
        <p:spPr>
          <a:xfrm rot="10800000" flipH="1" flipV="1">
            <a:off x="2776151" y="2512536"/>
            <a:ext cx="6886833" cy="988544"/>
          </a:xfrm>
          <a:noFill/>
        </p:spPr>
        <p:txBody>
          <a:bodyPr/>
          <a:lstStyle/>
          <a:p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Итак  а теперь я вам предлагаю, поиграть с крупами.</a:t>
            </a:r>
          </a:p>
          <a:p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Крупа - очень полезный и приятный материал для занятий с ребенком. Игры с крупами – это пассивный массаж пальцев рук ребенка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92791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drape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quarter" idx="15"/>
          </p:nvPr>
        </p:nvSpPr>
        <p:spPr>
          <a:xfrm>
            <a:off x="1886465" y="2842054"/>
            <a:ext cx="8657967" cy="1227437"/>
          </a:xfrm>
          <a:noFill/>
        </p:spPr>
        <p:txBody>
          <a:bodyPr/>
          <a:lstStyle/>
          <a:p>
            <a:pPr lvl="0"/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1837" y="1688756"/>
            <a:ext cx="3748941" cy="25578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2495509" y="1526741"/>
            <a:ext cx="341926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«Прятки»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Раз, два, три, четыре, пять.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Где же ручки нам искать?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Наши ручки мы найдем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опять играть начнем.</a:t>
            </a:r>
          </a:p>
        </p:txBody>
      </p:sp>
    </p:spTree>
    <p:extLst>
      <p:ext uri="{BB962C8B-B14F-4D97-AF65-F5344CB8AC3E}">
        <p14:creationId xmlns:p14="http://schemas.microsoft.com/office/powerpoint/2010/main" val="19850793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drape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pPr lvl="0"/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Тесто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Месим, месим тесто.</a:t>
            </a:r>
            <a:b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Много в печи места,</a:t>
            </a:r>
            <a:b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Выйдут, выйдут из печи</a:t>
            </a:r>
            <a:b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Бублики и калачи.</a:t>
            </a:r>
            <a:b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7875" y="4472759"/>
            <a:ext cx="3962728" cy="21196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0067" y="670559"/>
            <a:ext cx="3474721" cy="30131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308526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drape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841" y="1641037"/>
            <a:ext cx="4839012" cy="3795396"/>
          </a:xfrm>
          <a:noFill/>
        </p:spPr>
        <p:txBody>
          <a:bodyPr>
            <a:noAutofit/>
          </a:bodyPr>
          <a:lstStyle/>
          <a:p>
            <a:pPr lvl="0"/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«Стаканчики»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Насыпь крупу в желтый стаканчик. Пересыпь крупу из желтого стаканчика в красный. Пересыпь крупу из самого маленького стаканчика в самый большой стаканчик. Играя с ребенком можно рассказать такой стишок:</a:t>
            </a:r>
            <a:b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Сыпем, сыпем мы крупу,</a:t>
            </a:r>
            <a:b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стаканы доверху.</a:t>
            </a:r>
            <a:b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8151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drape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7127" y="701923"/>
            <a:ext cx="4839012" cy="3795396"/>
          </a:xfrm>
          <a:noFill/>
        </p:spPr>
        <p:txBody>
          <a:bodyPr>
            <a:noAutofit/>
          </a:bodyPr>
          <a:lstStyle/>
          <a:p>
            <a:pPr lvl="0"/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«Кладоискатели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Ищем, ищем старый клад.</a:t>
            </a:r>
            <a:b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Кто найдет, тот будет рад.</a:t>
            </a:r>
            <a:b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9840" y="984069"/>
            <a:ext cx="4740978" cy="31786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033077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drape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5764" y="907869"/>
            <a:ext cx="4839012" cy="3795396"/>
          </a:xfrm>
          <a:noFill/>
        </p:spPr>
        <p:txBody>
          <a:bodyPr>
            <a:normAutofit fontScale="90000"/>
          </a:bodyPr>
          <a:lstStyle/>
          <a:p>
            <a:pPr lvl="0"/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«Узнай крупу»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Потрогайте их и отгадайте, 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какая крупа спряталась внутри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> </a:t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112" y="3443417"/>
            <a:ext cx="3698789" cy="27782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9884" y="3648845"/>
            <a:ext cx="4246928" cy="24955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9884" y="815546"/>
            <a:ext cx="4181023" cy="23065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1932155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drap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351927" y="1031437"/>
            <a:ext cx="9649448" cy="4783576"/>
          </a:xfrm>
          <a:noFill/>
          <a:ln>
            <a:noFill/>
          </a:ln>
        </p:spPr>
        <p:txBody>
          <a:bodyPr>
            <a:noAutofit/>
          </a:bodyPr>
          <a:lstStyle/>
          <a:p>
            <a:pPr algn="just"/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Знания людей о биологически активных точках организма существуют очень и очень давно. Ещё 3000 лет до нашей эры, императорские врачи древнего Китая имели знания о БАТ </a:t>
            </a:r>
            <a:r>
              <a:rPr lang="ru-RU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(биологически активных точках)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и даже систематизировали эти знания в атлас. Нас очень заинтересовала данная технология оздоровления. Мы много изучили литературы и решили , с согласия родителей, реализовать этот метод в садике,  используя при этом природный материал (экологически чистый продукт):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шишка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веточка дерева, песок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 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грецкие орехи, косточки от персиков, шишки,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каштаны 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вода и многое другое 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752" y="6991855"/>
            <a:ext cx="2264474" cy="1331089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099991" y="-1019175"/>
            <a:ext cx="1087755" cy="1019175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8841" y="2288674"/>
            <a:ext cx="1378875" cy="1280922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30658" y="238386"/>
            <a:ext cx="844933" cy="793051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345" y="1896931"/>
            <a:ext cx="413035" cy="812747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4828" y="3776471"/>
            <a:ext cx="1062888" cy="1357383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8841" y="3120540"/>
            <a:ext cx="386141" cy="606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632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400" advClick="0">
        <p14:doors dir="vert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21 -0.0037 L 0.52227 -0.0020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367" y="6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4.44444E-6 L -0.13229 0.28542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15" y="14259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6 0.01527 L 0.22279 -0.284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03" y="-150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8742" y="1149293"/>
            <a:ext cx="8959442" cy="3850546"/>
          </a:xfrm>
        </p:spPr>
        <p:txBody>
          <a:bodyPr/>
          <a:lstStyle/>
          <a:p>
            <a:pPr algn="ctr"/>
            <a:r>
              <a:rPr lang="ru-RU" dirty="0" smtClean="0"/>
              <a:t>     </a:t>
            </a:r>
            <a:r>
              <a:rPr lang="ru-RU" b="1" i="1" dirty="0" smtClean="0">
                <a:solidFill>
                  <a:srgbClr val="FF0000"/>
                </a:solidFill>
              </a:rPr>
              <a:t>Желаем </a:t>
            </a:r>
            <a:r>
              <a:rPr lang="ru-RU" b="1" i="1" dirty="0">
                <a:solidFill>
                  <a:srgbClr val="FF0000"/>
                </a:solidFill>
              </a:rPr>
              <a:t>вам крепкого </a:t>
            </a:r>
            <a:r>
              <a:rPr lang="ru-RU" b="1" i="1" dirty="0" smtClean="0">
                <a:solidFill>
                  <a:srgbClr val="FF0000"/>
                </a:solidFill>
              </a:rPr>
              <a:t>      здоровья.</a:t>
            </a:r>
            <a:br>
              <a:rPr lang="ru-RU" b="1" i="1" dirty="0" smtClean="0">
                <a:solidFill>
                  <a:srgbClr val="FF0000"/>
                </a:solidFill>
              </a:rPr>
            </a:br>
            <a:r>
              <a:rPr lang="ru-RU" b="1" i="1" dirty="0">
                <a:solidFill>
                  <a:srgbClr val="FF0000"/>
                </a:solidFill>
              </a:rPr>
              <a:t/>
            </a:r>
            <a:br>
              <a:rPr lang="ru-RU" b="1" i="1" dirty="0">
                <a:solidFill>
                  <a:srgbClr val="FF0000"/>
                </a:solidFill>
              </a:rPr>
            </a:br>
            <a:r>
              <a:rPr lang="ru-RU" b="1" i="1" dirty="0" smtClean="0">
                <a:solidFill>
                  <a:srgbClr val="FF0000"/>
                </a:solidFill>
              </a:rPr>
              <a:t>Будьте </a:t>
            </a:r>
            <a:r>
              <a:rPr lang="ru-RU" b="1" i="1" dirty="0">
                <a:solidFill>
                  <a:srgbClr val="FF0000"/>
                </a:solidFill>
              </a:rPr>
              <a:t>здоровы!</a:t>
            </a:r>
            <a:br>
              <a:rPr lang="ru-RU" b="1" i="1" dirty="0">
                <a:solidFill>
                  <a:srgbClr val="FF0000"/>
                </a:solidFill>
              </a:rPr>
            </a:br>
            <a:endParaRPr lang="ru-RU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219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8301" y="188474"/>
            <a:ext cx="8895389" cy="6326626"/>
          </a:xfrm>
          <a:prstGeom prst="rect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drap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9587" y="-347322"/>
            <a:ext cx="2348721" cy="248846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7265" y="5200321"/>
            <a:ext cx="924802" cy="86801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878" y="2020246"/>
            <a:ext cx="456953" cy="89916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59951" flipH="1">
            <a:off x="205829" y="3358523"/>
            <a:ext cx="971850" cy="1208618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0427" y="0"/>
            <a:ext cx="920345" cy="75390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737" y="2725343"/>
            <a:ext cx="386141" cy="606027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754" y="0"/>
            <a:ext cx="4537471" cy="34428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4323" y="0"/>
            <a:ext cx="5031380" cy="35004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574" y="3623945"/>
            <a:ext cx="4810651" cy="32050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6759" y="3741489"/>
            <a:ext cx="4847102" cy="28858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191439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400" advClick="0">
        <p14:doors dir="vert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529 -0.00532 L -0.53555 0.00648 " pathEditMode="relative" rAng="0" ptsTypes="AA">
                                      <p:cBhvr>
                                        <p:cTn id="6" dur="18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542" y="57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-2.59259E-6 L 0.3599 -0.0053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125" y="-1319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737" y="5047487"/>
            <a:ext cx="495264" cy="97455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2365" y="3306270"/>
            <a:ext cx="1383331" cy="1766611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8154" y="5677896"/>
            <a:ext cx="1766534" cy="1180103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9978" y="-281815"/>
            <a:ext cx="1913925" cy="2027797"/>
          </a:xfrm>
          <a:prstGeom prst="rect">
            <a:avLst/>
          </a:prstGeom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748165" y="347203"/>
            <a:ext cx="5082184" cy="5013361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 ёжик колется сосна,</a:t>
            </a:r>
            <a:b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Её мне шишка не страшна.</a:t>
            </a:r>
            <a:b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Сосновую шишку в ладонях катаю.</a:t>
            </a:r>
            <a:b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сосновою шишкой сейчас я играю.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1141" y="2314576"/>
            <a:ext cx="471359" cy="73977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37677" y="12905"/>
            <a:ext cx="766227" cy="719178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737" y="3935511"/>
            <a:ext cx="4138169" cy="28501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6735" y="667164"/>
            <a:ext cx="3545630" cy="25257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6735" y="4253218"/>
            <a:ext cx="3545630" cy="23398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90556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400" advClick="0">
        <p14:doors dir="vert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302 0.20046 L 0.45338 0.01782 " pathEditMode="relative" rAng="0" ptsTypes="AA">
                                      <p:cBhvr>
                                        <p:cTn id="6" dur="17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320" y="-914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7743" y="461320"/>
            <a:ext cx="5230106" cy="5010794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Мишка с шишкою играет,</a:t>
            </a:r>
            <a:b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Между лап её катает</a:t>
            </a:r>
            <a:b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Медвежата все хохочут,</a:t>
            </a:r>
            <a:b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Шишки лапы им щекочут.</a:t>
            </a:r>
            <a:b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Колются не больно,</a:t>
            </a:r>
            <a:b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Малыши довольны.</a:t>
            </a:r>
            <a:b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5699" y="805248"/>
            <a:ext cx="4124409" cy="30933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71662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drap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>
            <a:normAutofit fontScale="90000"/>
          </a:bodyPr>
          <a:lstStyle/>
          <a:p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Раз, два, три, четыре, пять,</a:t>
            </a:r>
            <a:b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Шишку будем мы катать.</a:t>
            </a:r>
            <a:b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Шишку будем мы катать,</a:t>
            </a:r>
            <a:b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Раз, два, три, четыре, пять.</a:t>
            </a:r>
            <a:b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Сосновая 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шишка нам колет ладошки.</a:t>
            </a:r>
            <a:b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Мы покатаем шишку немножко.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9665" y="890459"/>
            <a:ext cx="4217154" cy="31671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070244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drap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7881" y="840259"/>
            <a:ext cx="6120714" cy="4497860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Шишки, словно ёжики,</a:t>
            </a:r>
            <a:b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Колются чуть – чуть.</a:t>
            </a:r>
            <a:b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Покатать в ладошках</a:t>
            </a:r>
            <a:b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Шишку не забудь.</a:t>
            </a:r>
            <a:b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6034" y="3206635"/>
            <a:ext cx="3859429" cy="37852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425" y="356843"/>
            <a:ext cx="3365024" cy="25257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943894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drap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>
            <a:normAutofit/>
          </a:bodyPr>
          <a:lstStyle/>
          <a:p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 сильнее всех на свете!</a:t>
            </a:r>
            <a:b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Буду шишки я сжимать.</a:t>
            </a:r>
            <a:b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Буду шишки я сжимать,</a:t>
            </a:r>
            <a:b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Буду руки развивать.</a:t>
            </a:r>
            <a:b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Левую и 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правую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86381" y="955203"/>
            <a:ext cx="4129344" cy="36380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521728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drap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Тема1">
  <a:themeElements>
    <a:clrScheme name="Другая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1E4E79"/>
      </a:hlink>
      <a:folHlink>
        <a:srgbClr val="1E4E79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1" id="{AD300A45-241B-484A-8AB7-E4E106A9140C}" vid="{035C38CC-2C83-46D0-869F-FABCD5E447C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AC5EAA778EFE4AB81F53BA0C48C9BB" ma:contentTypeVersion="" ma:contentTypeDescription="Create a new document." ma:contentTypeScope="" ma:versionID="84a7b908d236d3feec5cdc52fe85ba7c">
  <xsd:schema xmlns:xsd="http://www.w3.org/2001/XMLSchema" xmlns:xs="http://www.w3.org/2001/XMLSchema" xmlns:p="http://schemas.microsoft.com/office/2006/metadata/properties" xmlns:ns1="http://schemas.microsoft.com/sharepoint/v3" xmlns:ns2="6ee78bd2-4339-4042-adc0-bcc646419980" xmlns:ns3="2547570a-e5f4-4946-a4c3-82580e42479e" targetNamespace="http://schemas.microsoft.com/office/2006/metadata/properties" ma:root="true" ma:fieldsID="af74c33d54415a86935cc44ad597ec52" ns1:_="" ns2:_="" ns3:_="">
    <xsd:import namespace="http://schemas.microsoft.com/sharepoint/v3"/>
    <xsd:import namespace="6ee78bd2-4339-4042-adc0-bcc646419980"/>
    <xsd:import namespace="2547570a-e5f4-4946-a4c3-82580e42479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e78bd2-4339-4042-adc0-bcc64641998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47570a-e5f4-4946-a4c3-82580e42479e" elementFormDefault="qualified">
    <xsd:import namespace="http://schemas.microsoft.com/office/2006/documentManagement/types"/>
    <xsd:import namespace="http://schemas.microsoft.com/office/infopath/2007/PartnerControls"/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7DA39ED-743A-42D6-9416-1284B80FBA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ee78bd2-4339-4042-adc0-bcc646419980"/>
    <ds:schemaRef ds:uri="2547570a-e5f4-4946-a4c3-82580e4247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0AAC4FE-6AA2-4812-A805-2E0A445923B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A3FA65F-4361-4E04-8BDA-4F8256B2EBC3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Шаблон теста на тему Природа и мир вокруг нас с птичками</Template>
  <TotalTime>0</TotalTime>
  <Words>135</Words>
  <Application>Microsoft Office PowerPoint</Application>
  <PresentationFormat>Широкоэкранный</PresentationFormat>
  <Paragraphs>23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7" baseType="lpstr">
      <vt:lpstr>Arial</vt:lpstr>
      <vt:lpstr>Calibri</vt:lpstr>
      <vt:lpstr>Monotype Corsiva</vt:lpstr>
      <vt:lpstr>Segoe UI</vt:lpstr>
      <vt:lpstr>Segoe UI Light</vt:lpstr>
      <vt:lpstr>Times New Roman</vt:lpstr>
      <vt:lpstr>Тема1</vt:lpstr>
      <vt:lpstr>        «Мастер-класс  «Массаж с использованием природного материала»    </vt:lpstr>
      <vt:lpstr>Знания людей о биологически активных точках организма существуют очень и очень давно. Ещё 3000 лет до нашей эры, императорские врачи древнего Китая имели знания о БАТ (биологически активных точках) и даже систематизировали эти знания в атлас. Нас очень заинтересовала данная технология оздоровления. Мы много изучили литературы и решили , с согласия родителей, реализовать этот метод в садике,  используя при этом природный материал (экологически чистый продукт): шишка, веточка дерева, песок,  грецкие орехи, косточки от персиков, шишки, каштаны  вода и многое другое </vt:lpstr>
      <vt:lpstr>Презентация PowerPoint</vt:lpstr>
      <vt:lpstr>Презентация PowerPoint</vt:lpstr>
      <vt:lpstr>Как ёжик колется сосна, Её мне шишка не страшна. Сосновую шишку в ладонях катаю. С сосновою шишкой сейчас я играю.  </vt:lpstr>
      <vt:lpstr>Мишка с шишкою играет, Между лап её катает Медвежата все хохочут, Шишки лапы им щекочут. Колются не больно, Малыши довольны. </vt:lpstr>
      <vt:lpstr>Раз, два, три, четыре, пять, Шишку будем мы катать. Шишку будем мы катать, Раз, два, три, четыре, пять. Сосновая шишка нам колет ладошки. Мы покатаем шишку немножко. </vt:lpstr>
      <vt:lpstr>Шишки, словно ёжики, Колются чуть – чуть. Покатать в ладошках Шишку не забудь. </vt:lpstr>
      <vt:lpstr>Я сильнее всех на свете! Буду шишки я сжимать. Буду шишки я сжимать, Буду руки развивать. Левую и правую </vt:lpstr>
      <vt:lpstr>Если, как Мишутка, Сильным хочешь стать, Надо в ручке шишку Сильно- сильно сжать. </vt:lpstr>
      <vt:lpstr>Шишку я на пальчик ставлю И постукиваю. На другой переставляю - Поворачиваю. По всем пальчикам пройду- Шишечку переверну. </vt:lpstr>
      <vt:lpstr>От ладошки до локтя Покатила шишку я. От локтя и до ладошки Катит шишка по дорожке.   </vt:lpstr>
      <vt:lpstr>Белки с нами шутят, Шишки в нас кидают. С белкой поиграем, Шишки мы поймаем. </vt:lpstr>
      <vt:lpstr>Презентация PowerPoint</vt:lpstr>
      <vt:lpstr>Презентация PowerPoint</vt:lpstr>
      <vt:lpstr>Тесто Месим, месим тесто. Много в печи места, Выйдут, выйдут из печи Бублики и калачи. </vt:lpstr>
      <vt:lpstr>«Стаканчики»  Насыпь крупу в желтый стаканчик. Пересыпь крупу из желтого стаканчика в красный. Пересыпь крупу из самого маленького стаканчика в самый большой стаканчик. Играя с ребенком можно рассказать такой стишок: Сыпем, сыпем мы крупу, Все стаканы доверху. </vt:lpstr>
      <vt:lpstr>«Кладоискатели» Ищем, ищем старый клад. Кто найдет, тот будет рад. </vt:lpstr>
      <vt:lpstr>«Узнай крупу»  Потрогайте их и отгадайте, какая крупа спряталась внутри.       </vt:lpstr>
      <vt:lpstr>     Желаем вам крепкого       здоровья.  Будьте здоровы!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2021-01-25T13:55:41Z</dcterms:created>
  <dcterms:modified xsi:type="dcterms:W3CDTF">2021-02-23T04:03:30Z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ContentTypeId" pid="2">
    <vt:lpwstr>0x01010019AC5EAA778EFE4AB81F53BA0C48C9BB</vt:lpwstr>
  </property>
  <property fmtid="{D5CDD505-2E9C-101B-9397-08002B2CF9AE}" name="NXPowerLiteLastOptimized" pid="3">
    <vt:lpwstr>1010383</vt:lpwstr>
  </property>
  <property fmtid="{D5CDD505-2E9C-101B-9397-08002B2CF9AE}" name="NXPowerLiteSettings" pid="4">
    <vt:lpwstr>F7000400038000</vt:lpwstr>
  </property>
  <property fmtid="{D5CDD505-2E9C-101B-9397-08002B2CF9AE}" name="NXPowerLiteVersion" pid="5">
    <vt:lpwstr>S9.1.2</vt:lpwstr>
  </property>
</Properties>
</file>