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handoutMasterIdLst>
    <p:handoutMasterId r:id="rId25"/>
  </p:handoutMasterIdLst>
  <p:sldIdLst>
    <p:sldId id="257" r:id="rId5"/>
    <p:sldId id="258" r:id="rId6"/>
    <p:sldId id="271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62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2D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246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png"/><Relationship Id="rId7" Type="http://schemas.openxmlformats.org/officeDocument/2006/relationships/image" Target="../media/image2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4.png"/><Relationship Id="rId9" Type="http://schemas.openxmlformats.org/officeDocument/2006/relationships/image" Target="../media/image2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6992" y="1801368"/>
            <a:ext cx="9144000" cy="1271668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5012" y="4566542"/>
            <a:ext cx="576197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887" y="4919472"/>
            <a:ext cx="780779" cy="181321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887" y="2486190"/>
            <a:ext cx="6529105" cy="33398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288" y="3148546"/>
            <a:ext cx="946995" cy="8888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4064" flipH="1">
            <a:off x="9040091" y="280346"/>
            <a:ext cx="1620000" cy="14497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2264">
            <a:off x="432872" y="866690"/>
            <a:ext cx="2281516" cy="13411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78" y="5120640"/>
            <a:ext cx="462607" cy="9102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276" y="-494119"/>
            <a:ext cx="2726006" cy="288819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520" y="785524"/>
            <a:ext cx="521596" cy="81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653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1927" y="1031437"/>
            <a:ext cx="4839012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3375206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497135"/>
            <a:ext cx="3375206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06035" y="3962833"/>
            <a:ext cx="3408397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91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1927" y="1031437"/>
            <a:ext cx="4839012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3375206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497135"/>
            <a:ext cx="3375206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06035" y="3962833"/>
            <a:ext cx="3408397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79" y="4982080"/>
            <a:ext cx="2264474" cy="133108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18841" y="624268"/>
            <a:ext cx="1087755" cy="10191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841" y="2288674"/>
            <a:ext cx="1378875" cy="12809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46" y="160762"/>
            <a:ext cx="844933" cy="79305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45" y="1896931"/>
            <a:ext cx="413035" cy="81274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828" y="3776471"/>
            <a:ext cx="1062888" cy="135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11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616" y="-416425"/>
            <a:ext cx="2105596" cy="2230872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1927" y="1031437"/>
            <a:ext cx="4839012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3375206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497135"/>
            <a:ext cx="3375206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06035" y="3962833"/>
            <a:ext cx="3408397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744" y="105247"/>
            <a:ext cx="748195" cy="70225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28" y="1617231"/>
            <a:ext cx="590550" cy="11620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478" y="4179048"/>
            <a:ext cx="832257" cy="106285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825" y="4768561"/>
            <a:ext cx="1497976" cy="94667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101" y="5605930"/>
            <a:ext cx="1359952" cy="126334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272" y="5631447"/>
            <a:ext cx="1384005" cy="66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66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587" y="-347322"/>
            <a:ext cx="2348721" cy="2488462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1927" y="1031437"/>
            <a:ext cx="4839012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3375206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497135"/>
            <a:ext cx="3375206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06035" y="3962833"/>
            <a:ext cx="3408397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819" y="5166360"/>
            <a:ext cx="924802" cy="8680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78" y="2020246"/>
            <a:ext cx="456953" cy="8991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9951" flipH="1">
            <a:off x="205829" y="3358523"/>
            <a:ext cx="971850" cy="12086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827" y="89169"/>
            <a:ext cx="920345" cy="75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3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1927" y="1031437"/>
            <a:ext cx="4839012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3375206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497135"/>
            <a:ext cx="3375206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06035" y="3962833"/>
            <a:ext cx="3408397" cy="864000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399" y="169358"/>
            <a:ext cx="766227" cy="71917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37" y="5047487"/>
            <a:ext cx="495264" cy="97455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213" y="3233118"/>
            <a:ext cx="1383331" cy="17666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847" y="5688912"/>
            <a:ext cx="1750047" cy="11690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978" y="-281815"/>
            <a:ext cx="1913925" cy="20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10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езуль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940" y="1171075"/>
            <a:ext cx="1844592" cy="1954339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980944" y="1964368"/>
            <a:ext cx="6210373" cy="1161046"/>
          </a:xfrm>
          <a:prstGeom prst="rect">
            <a:avLst/>
          </a:prstGeom>
        </p:spPr>
        <p:txBody>
          <a:bodyPr/>
          <a:lstStyle>
            <a:lvl1pPr>
              <a:defRPr sz="5400" b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240" y="-1521677"/>
            <a:ext cx="869033" cy="81567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017" y="6858000"/>
            <a:ext cx="1143002" cy="9387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1188" y="4246511"/>
            <a:ext cx="1063754" cy="10088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3276" y="247307"/>
            <a:ext cx="1005842" cy="86258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2" y="5255401"/>
            <a:ext cx="398728" cy="7845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0" y="4366661"/>
            <a:ext cx="1178004" cy="128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L 0.4944 0.03982 " pathEditMode="relative" rAng="0" ptsTypes="AA">
                                      <p:cBhvr>
                                        <p:cTn id="6" dur="3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14" y="19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77556E-17 L 0.26823 0.75972 " pathEditMode="relative" rAng="0" ptsTypes="AA">
                                      <p:cBhvr>
                                        <p:cTn id="8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1" y="3798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59259E-6 L 0.74127 -0.53078 " pathEditMode="relative" rAng="0" ptsTypes="AA">
                                      <p:cBhvr>
                                        <p:cTn id="10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57" y="-2655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36 0.32106 L -0.23802 -0.46945 " pathEditMode="relative" rAng="0" ptsTypes="AA">
                                      <p:cBhvr>
                                        <p:cTn id="12" dur="3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19" y="-3953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4" presetClass="path" presetSubtype="0" accel="45143" decel="4514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59259E-6 C -0.06966 0.12616 -0.2306 0.11273 -0.23867 0.10695 C -0.2405 0.10533 -0.42617 0.13426 -0.50482 0.10093 C -0.58373 0.06783 -0.65964 -0.01967 -0.71185 -0.09236 C -0.76185 -0.18102 -0.79128 -0.24815 -0.81133 -0.3169 C -0.83151 -0.38588 -0.84271 -0.53379 -0.85026 -0.55416 " pathEditMode="relative" rAng="0" ptsTypes="AAAAAA">
                                      <p:cBhvr>
                                        <p:cTn id="14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13" y="-2185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0" r:id="rId2"/>
    <p:sldLayoutId id="2147483681" r:id="rId3"/>
    <p:sldLayoutId id="2147483687" r:id="rId4"/>
    <p:sldLayoutId id="2147483688" r:id="rId5"/>
    <p:sldLayoutId id="2147483689" r:id="rId6"/>
    <p:sldLayoutId id="2147483692" r:id="rId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8.jpeg"/><Relationship Id="rId5" Type="http://schemas.openxmlformats.org/officeDocument/2006/relationships/image" Target="../media/image16.png"/><Relationship Id="rId10" Type="http://schemas.openxmlformats.org/officeDocument/2006/relationships/image" Target="../media/image27.jpeg"/><Relationship Id="rId4" Type="http://schemas.openxmlformats.org/officeDocument/2006/relationships/image" Target="../media/image7.png"/><Relationship Id="rId9" Type="http://schemas.openxmlformats.org/officeDocument/2006/relationships/image" Target="../media/image2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18.pn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31.jpeg"/><Relationship Id="rId4" Type="http://schemas.openxmlformats.org/officeDocument/2006/relationships/image" Target="../media/image19.png"/><Relationship Id="rId9" Type="http://schemas.openxmlformats.org/officeDocument/2006/relationships/image" Target="../media/image3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2890" y="328612"/>
            <a:ext cx="9144000" cy="6257926"/>
          </a:xfrm>
          <a:prstGeom prst="rect">
            <a:avLst/>
          </a:prstGeo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«Ма</a:t>
            </a:r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  <a:t>стер-класс </a:t>
            </a:r>
            <a:b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  <a:t>«Массаж с использованием природного материала»</a:t>
            </a:r>
            <a:b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400" b="1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5400" b="1" dirty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5400" b="1" dirty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80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27" y="683739"/>
            <a:ext cx="4959179" cy="4316627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Если, как Мишутка,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Сильным хочешь стать,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Надо в ручке шишку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Сильно- сильно сжать.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634" y="1367480"/>
            <a:ext cx="4047534" cy="21974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3823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4513" y="955590"/>
            <a:ext cx="8101012" cy="4464907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Шишку я на пальчик ставлю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постукиваю.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другой переставляю -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Поворачиваю.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всем пальчикам пройду-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Шишечку переверну.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48581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2757" y="1070919"/>
            <a:ext cx="5301252" cy="4003590"/>
          </a:xfrm>
          <a:noFill/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ладошки до локтя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Покатила шишку я.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локтя и до ладошки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Катит шишка по дорожке.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813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357" y="724930"/>
            <a:ext cx="5280454" cy="4712043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Белки с нами шутят,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Шишки в нас кидают.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белкой поиграем,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Шишки мы поймаем.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129" y="528638"/>
            <a:ext cx="4844393" cy="3629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30904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 rot="10800000" flipH="1" flipV="1">
            <a:off x="2776151" y="2512536"/>
            <a:ext cx="6886833" cy="988544"/>
          </a:xfrm>
          <a:noFill/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  а теперь я вам предлагаю, поиграть с крупами.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Крупа - очень полезный и приятный материал для занятий с ребенком. Игры с крупами – это пассивный массаж пальцев рук ребенка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279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1886465" y="2842054"/>
            <a:ext cx="8657967" cy="1227437"/>
          </a:xfrm>
          <a:noFill/>
        </p:spPr>
        <p:txBody>
          <a:bodyPr/>
          <a:lstStyle/>
          <a:p>
            <a:pPr lvl="0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837" y="1688756"/>
            <a:ext cx="3748941" cy="2557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495509" y="1526741"/>
            <a:ext cx="34192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«Прятки»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два, три, четыре, пять.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же ручки нам искать?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ручки мы найдем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опять играть начнем.</a:t>
            </a:r>
          </a:p>
        </p:txBody>
      </p:sp>
    </p:spTree>
    <p:extLst>
      <p:ext uri="{BB962C8B-B14F-4D97-AF65-F5344CB8AC3E}">
        <p14:creationId xmlns:p14="http://schemas.microsoft.com/office/powerpoint/2010/main" val="1985079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lvl="0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Месим, месим тесто.</a:t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 в печи места,</a:t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Выйдут, выйдут из печи</a:t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Бублики и калачи.</a:t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875" y="4472759"/>
            <a:ext cx="3962728" cy="21196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067" y="670559"/>
            <a:ext cx="3474721" cy="3013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30852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841" y="1641037"/>
            <a:ext cx="4839012" cy="3795396"/>
          </a:xfrm>
          <a:noFill/>
        </p:spPr>
        <p:txBody>
          <a:bodyPr>
            <a:noAutofit/>
          </a:bodyPr>
          <a:lstStyle/>
          <a:p>
            <a:pPr lvl="0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«Стаканчики»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Насыпь крупу в желтый стаканчик. Пересыпь крупу из желтого стаканчика в красный. Пересыпь крупу из самого маленького стаканчика в самый большой стаканчик. Играя с ребенком можно рассказать такой стишок: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Сыпем, сыпем мы крупу,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стаканы доверху.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15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127" y="701923"/>
            <a:ext cx="4839012" cy="3795396"/>
          </a:xfrm>
          <a:noFill/>
        </p:spPr>
        <p:txBody>
          <a:bodyPr>
            <a:noAutofit/>
          </a:bodyPr>
          <a:lstStyle/>
          <a:p>
            <a:pPr lvl="0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«Кладоискатели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Ищем, ищем старый клад.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найдет, тот будет рад.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840" y="984069"/>
            <a:ext cx="4740978" cy="317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3307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764" y="907869"/>
            <a:ext cx="4839012" cy="3795396"/>
          </a:xfrm>
          <a:noFill/>
        </p:spPr>
        <p:txBody>
          <a:bodyPr>
            <a:normAutofit fontScale="90000"/>
          </a:bodyPr>
          <a:lstStyle/>
          <a:p>
            <a:pPr lvl="0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«Узнай крупу»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Потрогайте их и отгадайте,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крупа спряталась внутри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12" y="3443417"/>
            <a:ext cx="3698789" cy="2778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884" y="3648845"/>
            <a:ext cx="4246928" cy="2495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884" y="815546"/>
            <a:ext cx="4181023" cy="23065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3215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1927" y="1031437"/>
            <a:ext cx="9649448" cy="4783576"/>
          </a:xfrm>
          <a:noFill/>
          <a:ln>
            <a:noFill/>
          </a:ln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Знания людей о биологически активных точках организма существуют очень и очень давно. Ещё 3000 лет до нашей эры, императорские врачи древнего Китая имели знания о БАТ 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(биологически активных точках)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 даже систематизировали эти знания в атлас. Нас очень заинтересовала данная технология оздоровления. Мы много изучили литературы и решили , с согласия родителей, реализовать этот метод в садике,  используя при этом природный материал (экологически чистый продукт):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шишка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веточка дерева, песок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грецкие орехи, косточки от персиков, шишки,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каштаны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вода и многое другое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52" y="6991855"/>
            <a:ext cx="2264474" cy="133108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099991" y="-1019175"/>
            <a:ext cx="1087755" cy="10191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841" y="2288674"/>
            <a:ext cx="1378875" cy="128092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0658" y="238386"/>
            <a:ext cx="844933" cy="79305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45" y="1896931"/>
            <a:ext cx="413035" cy="81274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828" y="3776471"/>
            <a:ext cx="1062888" cy="135738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841" y="3120540"/>
            <a:ext cx="386141" cy="60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3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037 L 0.52227 -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67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-0.13229 0.2854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15" y="1425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 0.01527 L 0.22279 -0.28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3" y="-15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742" y="1149293"/>
            <a:ext cx="8959442" cy="3850546"/>
          </a:xfrm>
        </p:spPr>
        <p:txBody>
          <a:bodyPr/>
          <a:lstStyle/>
          <a:p>
            <a:pPr algn="ctr"/>
            <a:r>
              <a:rPr lang="ru-RU" dirty="0" smtClean="0"/>
              <a:t>     </a:t>
            </a:r>
            <a:r>
              <a:rPr lang="ru-RU" b="1" i="1" dirty="0" smtClean="0">
                <a:solidFill>
                  <a:srgbClr val="FF0000"/>
                </a:solidFill>
              </a:rPr>
              <a:t>Желаем </a:t>
            </a:r>
            <a:r>
              <a:rPr lang="ru-RU" b="1" i="1" dirty="0">
                <a:solidFill>
                  <a:srgbClr val="FF0000"/>
                </a:solidFill>
              </a:rPr>
              <a:t>вам крепкого </a:t>
            </a:r>
            <a:r>
              <a:rPr lang="ru-RU" b="1" i="1" dirty="0" smtClean="0">
                <a:solidFill>
                  <a:srgbClr val="FF0000"/>
                </a:solidFill>
              </a:rPr>
              <a:t>      здоровья.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>
                <a:solidFill>
                  <a:srgbClr val="FF0000"/>
                </a:solidFill>
              </a:rPr>
              <a:t/>
            </a:r>
            <a:br>
              <a:rPr lang="ru-RU" b="1" i="1" dirty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Будьте </a:t>
            </a:r>
            <a:r>
              <a:rPr lang="ru-RU" b="1" i="1" dirty="0">
                <a:solidFill>
                  <a:srgbClr val="FF0000"/>
                </a:solidFill>
              </a:rPr>
              <a:t>здоровы!</a:t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1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301" y="188474"/>
            <a:ext cx="8895389" cy="6326626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587" y="-347322"/>
            <a:ext cx="2348721" cy="24884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7265" y="5200321"/>
            <a:ext cx="924802" cy="86801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78" y="2020246"/>
            <a:ext cx="456953" cy="89916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9951" flipH="1">
            <a:off x="205829" y="3358523"/>
            <a:ext cx="971850" cy="120861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0427" y="0"/>
            <a:ext cx="920345" cy="7539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37" y="2725343"/>
            <a:ext cx="386141" cy="6060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54" y="0"/>
            <a:ext cx="4537471" cy="3442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323" y="0"/>
            <a:ext cx="5031380" cy="3500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74" y="3623945"/>
            <a:ext cx="4810651" cy="3205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759" y="3741489"/>
            <a:ext cx="4847102" cy="2885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9143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29 -0.00532 L -0.53555 0.00648 " pathEditMode="relative" rAng="0" ptsTypes="AA">
                                      <p:cBhvr>
                                        <p:cTn id="6" dur="1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42" y="5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2.59259E-6 L 0.3599 -0.005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25" y="-13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37" y="5047487"/>
            <a:ext cx="495264" cy="9745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365" y="3306270"/>
            <a:ext cx="1383331" cy="17666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154" y="5677896"/>
            <a:ext cx="1766534" cy="118010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978" y="-281815"/>
            <a:ext cx="1913925" cy="2027797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748165" y="347203"/>
            <a:ext cx="5082184" cy="5013361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ёжик колется сосна,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Её мне шишка не страшна.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Сосновую шишку в ладонях катаю.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сосновою шишкой сейчас я играю.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141" y="2314576"/>
            <a:ext cx="471359" cy="7397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677" y="12905"/>
            <a:ext cx="766227" cy="71917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37" y="3935511"/>
            <a:ext cx="4138169" cy="2850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735" y="667164"/>
            <a:ext cx="3545630" cy="2525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735" y="4253218"/>
            <a:ext cx="3545630" cy="2339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9055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0.20046 L 0.45338 0.01782 " pathEditMode="relative" rAng="0" ptsTypes="AA">
                                      <p:cBhvr>
                                        <p:cTn id="6" dur="1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20" y="-91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743" y="461320"/>
            <a:ext cx="5230106" cy="501079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Мишка с шишкою играет,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 лап её катает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Медвежата все хохочут,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Шишки лапы им щекочут.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Колются не больно,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Малыши довольны.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699" y="805248"/>
            <a:ext cx="4124409" cy="3093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7166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Раз, два, три, четыре, пять,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Шишку будем мы катать.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Шишку будем мы катать,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Раз, два, три, четыре, пять.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Сосновая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шишка нам колет ладошки.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покатаем шишку немножко.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665" y="890459"/>
            <a:ext cx="4217154" cy="3167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7024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881" y="840259"/>
            <a:ext cx="6120714" cy="449786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Шишки, словно ёжики,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Колются чуть – чуть.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Покатать в ладошках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Шишку не забудь.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034" y="3206635"/>
            <a:ext cx="3859429" cy="3785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425" y="356843"/>
            <a:ext cx="3365024" cy="2525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4389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сильнее всех на свете!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 шишки я сжимать.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 шишки я сжимать,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 руки развивать.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Левую и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правую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86381" y="955203"/>
            <a:ext cx="4129344" cy="3638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2172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E4E79"/>
      </a:hlink>
      <a:folHlink>
        <a:srgbClr val="1E4E79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AD300A45-241B-484A-8AB7-E4E106A9140C}" vid="{035C38CC-2C83-46D0-869F-FABCD5E447C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7DA39ED-743A-42D6-9416-1284B80FBA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AAC4FE-6AA2-4812-A805-2E0A445923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3FA65F-4361-4E04-8BDA-4F8256B2EBC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на тему Природа и мир вокруг нас с птичками</Template>
  <TotalTime>0</TotalTime>
  <Words>135</Words>
  <Application>Microsoft Office PowerPoint</Application>
  <PresentationFormat>Широкоэкранный</PresentationFormat>
  <Paragraphs>23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Monotype Corsiva</vt:lpstr>
      <vt:lpstr>Segoe UI</vt:lpstr>
      <vt:lpstr>Segoe UI Light</vt:lpstr>
      <vt:lpstr>Times New Roman</vt:lpstr>
      <vt:lpstr>Тема1</vt:lpstr>
      <vt:lpstr>        «Мастер-класс  «Массаж с использованием природного материала»    </vt:lpstr>
      <vt:lpstr>Знания людей о биологически активных точках организма существуют очень и очень давно. Ещё 3000 лет до нашей эры, императорские врачи древнего Китая имели знания о БАТ (биологически активных точках) и даже систематизировали эти знания в атлас. Нас очень заинтересовала данная технология оздоровления. Мы много изучили литературы и решили , с согласия родителей, реализовать этот метод в садике,  используя при этом природный материал (экологически чистый продукт): шишка, веточка дерева, песок,  грецкие орехи, косточки от персиков, шишки, каштаны  вода и многое другое </vt:lpstr>
      <vt:lpstr>Презентация PowerPoint</vt:lpstr>
      <vt:lpstr>Презентация PowerPoint</vt:lpstr>
      <vt:lpstr>Как ёжик колется сосна, Её мне шишка не страшна. Сосновую шишку в ладонях катаю. С сосновою шишкой сейчас я играю.  </vt:lpstr>
      <vt:lpstr>Мишка с шишкою играет, Между лап её катает Медвежата все хохочут, Шишки лапы им щекочут. Колются не больно, Малыши довольны. </vt:lpstr>
      <vt:lpstr>Раз, два, три, четыре, пять, Шишку будем мы катать. Шишку будем мы катать, Раз, два, три, четыре, пять. Сосновая шишка нам колет ладошки. Мы покатаем шишку немножко. </vt:lpstr>
      <vt:lpstr>Шишки, словно ёжики, Колются чуть – чуть. Покатать в ладошках Шишку не забудь. </vt:lpstr>
      <vt:lpstr>Я сильнее всех на свете! Буду шишки я сжимать. Буду шишки я сжимать, Буду руки развивать. Левую и правую </vt:lpstr>
      <vt:lpstr>Если, как Мишутка, Сильным хочешь стать, Надо в ручке шишку Сильно- сильно сжать. </vt:lpstr>
      <vt:lpstr>Шишку я на пальчик ставлю И постукиваю. На другой переставляю - Поворачиваю. По всем пальчикам пройду- Шишечку переверну. </vt:lpstr>
      <vt:lpstr>От ладошки до локтя Покатила шишку я. От локтя и до ладошки Катит шишка по дорожке.   </vt:lpstr>
      <vt:lpstr>Белки с нами шутят, Шишки в нас кидают. С белкой поиграем, Шишки мы поймаем. </vt:lpstr>
      <vt:lpstr>Презентация PowerPoint</vt:lpstr>
      <vt:lpstr>Презентация PowerPoint</vt:lpstr>
      <vt:lpstr>Тесто Месим, месим тесто. Много в печи места, Выйдут, выйдут из печи Бублики и калачи. </vt:lpstr>
      <vt:lpstr>«Стаканчики»  Насыпь крупу в желтый стаканчик. Пересыпь крупу из желтого стаканчика в красный. Пересыпь крупу из самого маленького стаканчика в самый большой стаканчик. Играя с ребенком можно рассказать такой стишок: Сыпем, сыпем мы крупу, Все стаканы доверху. </vt:lpstr>
      <vt:lpstr>«Кладоискатели» Ищем, ищем старый клад. Кто найдет, тот будет рад. </vt:lpstr>
      <vt:lpstr>«Узнай крупу»  Потрогайте их и отгадайте, какая крупа спряталась внутри.       </vt:lpstr>
      <vt:lpstr>     Желаем вам крепкого       здоровья.  Будьте здоровы!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2021-01-25T13:55:41Z</dcterms:created>
  <dcterms:modified xsi:type="dcterms:W3CDTF">2021-02-23T04:03:30Z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0x01010019AC5EAA778EFE4AB81F53BA0C48C9BB</vt:lpwstr>
  </property>
  <property fmtid="{D5CDD505-2E9C-101B-9397-08002B2CF9AE}" name="NXPowerLiteLastOptimized" pid="3">
    <vt:lpwstr>1010383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S9.1.2</vt:lpwstr>
  </property>
</Properties>
</file>