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+xml" PartName="/ppt/slides/slide29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3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3" r:id="rId3"/>
    <p:sldId id="257" r:id="rId4"/>
    <p:sldId id="258" r:id="rId5"/>
    <p:sldId id="259" r:id="rId6"/>
    <p:sldId id="286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83" r:id="rId25"/>
    <p:sldId id="297" r:id="rId26"/>
    <p:sldId id="298" r:id="rId27"/>
    <p:sldId id="304" r:id="rId28"/>
    <p:sldId id="306" r:id="rId29"/>
    <p:sldId id="307" r:id="rId30"/>
    <p:sldId id="305" r:id="rId31"/>
    <p:sldId id="29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58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6803BA-AE95-4DD0-A054-F7F8A44BA20E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9BA372-90DD-42EE-AD01-5CEEBD86C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19.jpeg" Type="http://schemas.openxmlformats.org/officeDocument/2006/relationships/image"/><Relationship Id="rId4" Target="../media/image18.jpeg" Type="http://schemas.openxmlformats.org/officeDocument/2006/relationships/image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5.jpe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9163050" cy="6894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1166843"/>
            <a:ext cx="82809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4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/>
            <a:endParaRPr lang="ru-RU" sz="24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/>
            <a:endParaRPr lang="ru-RU" sz="24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/>
            <a:endParaRPr lang="ru-RU" sz="24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Развивающие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игры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В.В.Воскобовича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Игровой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комплекс « </a:t>
            </a:r>
            <a:r>
              <a:rPr lang="ru-RU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Коврограф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Ларчик» и игровой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комплекс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«</a:t>
            </a:r>
            <a:r>
              <a:rPr lang="ru-RU" sz="28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МиниЛарчик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» в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полном</a:t>
            </a: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соответствии  с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требованиями  ФГОС ДО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»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59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556792"/>
            <a:ext cx="6678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/>
                <a:ea typeface="MS Mincho"/>
              </a:rPr>
              <a:t>Разноцветные кружки 1 (75 шт. - 20, 15, 10 мм, 5 цветов (красный, желтый, зеленый, синий, белый) + 3 шт. </a:t>
            </a:r>
            <a:r>
              <a:rPr lang="ru-RU" sz="2000" b="1" dirty="0" err="1" smtClean="0">
                <a:solidFill>
                  <a:srgbClr val="FF0000"/>
                </a:solidFill>
                <a:effectLst/>
                <a:latin typeface="Times New Roman"/>
                <a:ea typeface="MS Mincho"/>
              </a:rPr>
              <a:t>ковролиновая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/>
                <a:ea typeface="MS Mincho"/>
              </a:rPr>
              <a:t> основа 75, 100, 130 мм)</a:t>
            </a:r>
            <a:br>
              <a:rPr lang="ru-RU" sz="2000" b="1" dirty="0" smtClean="0">
                <a:solidFill>
                  <a:srgbClr val="FF0000"/>
                </a:solidFill>
                <a:effectLst/>
                <a:latin typeface="Times New Roman"/>
                <a:ea typeface="MS Mincho"/>
              </a:rPr>
            </a:br>
            <a:r>
              <a:rPr lang="ru-RU" sz="2000" b="1" dirty="0" smtClean="0">
                <a:effectLst/>
                <a:latin typeface="Times New Roman"/>
                <a:ea typeface="MS Mincho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MS Mincho"/>
              </a:rPr>
              <a:t>Разноцветные кружки 2 (75 шт. - 20, 15, 10 мм, 5 цветов (оранжевый, голубой, фиолетовый, черный, серый) + 3 шт. </a:t>
            </a:r>
            <a:r>
              <a:rPr lang="ru-RU" sz="2000" b="1" dirty="0" err="1" smtClean="0">
                <a:solidFill>
                  <a:srgbClr val="0070C0"/>
                </a:solidFill>
                <a:effectLst/>
                <a:latin typeface="Times New Roman"/>
                <a:ea typeface="MS Mincho"/>
              </a:rPr>
              <a:t>ковролиновая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MS Mincho"/>
              </a:rPr>
              <a:t> основа 75, 100, 130 мм)</a:t>
            </a:r>
            <a:endParaRPr lang="ru-RU" sz="2000" b="1" dirty="0">
              <a:solidFill>
                <a:srgbClr val="0070C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52151"/>
            <a:ext cx="3672408" cy="2866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17032"/>
            <a:ext cx="3672408" cy="2866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2276872"/>
            <a:ext cx="60304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Круговерт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 (25х207 мм) и 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Стрелочка (25х178 мм)</a:t>
            </a:r>
            <a:br>
              <a:rPr lang="ru-RU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</a:b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ELENA\Downloads\стрелочка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56992"/>
            <a:ext cx="5976664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92" y="-3164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772816"/>
            <a:ext cx="6390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Сенсорные элементы.</a:t>
            </a:r>
          </a:p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Пособие «Разноцветные квадраты»  -10штук </a:t>
            </a:r>
          </a:p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Цвета: 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радуга+ чёрный, белый, серый.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84984"/>
            <a:ext cx="5937250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484785"/>
            <a:ext cx="6606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Образные элементы. </a:t>
            </a:r>
          </a:p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Набор карточек «Забавные буквы» </a:t>
            </a:r>
          </a:p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(образ гласных букв)-10шт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80928"/>
            <a:ext cx="6583018" cy="354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1628800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Набор карточек «Забавные цифры»  (образы цифр) - 10шт с изображением «зверят-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цифрят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»</a:t>
            </a:r>
            <a:endParaRPr lang="ru-RU" sz="24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8094" y="2829129"/>
            <a:ext cx="6403545" cy="3696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628800"/>
            <a:ext cx="66784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/>
              <a:ea typeface="Times New Roman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Набор карточек "Разноцветные гномы"(образы цвета) – 10 шт.</a:t>
            </a:r>
            <a:b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endParaRPr lang="ru-RU" sz="24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12290" name="Picture 2" descr="C:\Users\ELENA\Downloads\гном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846992"/>
            <a:ext cx="6741392" cy="366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060849"/>
            <a:ext cx="6534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Образные пространственные карточки  «ЛЕВ – ПАВЛИН – ПОНИ - ЛАНЬ» - 4 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шт</a:t>
            </a:r>
            <a:endParaRPr lang="ru-RU" sz="24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13314" name="Picture 2" descr="C:\Users\ELENA\Downloads\лев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87709"/>
            <a:ext cx="6167608" cy="383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1988841"/>
            <a:ext cx="61024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Персонажи «Слон Лип-Лип», «Слоник Ляп-Ляп» - 2 </a:t>
            </a:r>
            <a:r>
              <a:rPr lang="ru-RU" sz="2400" b="1" dirty="0" err="1" smtClean="0">
                <a:solidFill>
                  <a:srgbClr val="0070C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шт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49041"/>
            <a:ext cx="6023592" cy="3388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1916832"/>
            <a:ext cx="6318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Знаковые элементы: </a:t>
            </a:r>
          </a:p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Комплект «Буквы, цифры, знаки на прозрачной основе» – 90 штук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</a:b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1053" y="3112863"/>
            <a:ext cx="4561893" cy="331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1988840"/>
            <a:ext cx="59883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Комплект «Карточки отрицания» -  6 </a:t>
            </a:r>
            <a:r>
              <a:rPr lang="ru-RU" sz="2400" b="1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шт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 </a:t>
            </a:r>
            <a:endParaRPr lang="ru-RU" sz="2400" b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16386" name="Picture 2" descr="C:\Users\ELENA\Downloads\отриц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5028" y="2924944"/>
            <a:ext cx="4577570" cy="333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img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733" y="71414"/>
            <a:ext cx="8651423" cy="6715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793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700809"/>
            <a:ext cx="6462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Вспомогательные элементы: 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Комплект «Кармашки» 75 х 75 мм – 10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шт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66434"/>
            <a:ext cx="1728193" cy="218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95736" y="2564904"/>
            <a:ext cx="2736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«Касса трехрядная» - 1шт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204" y="3430588"/>
            <a:ext cx="2835275" cy="25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64088" y="2564905"/>
            <a:ext cx="36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Комплект «Зажимы»  - 20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шт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332322"/>
            <a:ext cx="3008170" cy="2760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720840"/>
            <a:ext cx="78186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Игровые ситуации для детей дошкольного возраста по образовательным областям ФГОС ДО</a:t>
            </a:r>
            <a:endParaRPr lang="ru-RU" sz="2400" b="1" u="sng" dirty="0" smtClean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Разделение игровых ситуаций на отдельные блоки весьма условное, т.к. в каждой игровой ситуации прослеживается интеграция всех пяти образовательных областей: </a:t>
            </a:r>
          </a:p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социально- коммуникативное развитие,                                                       познавательное развитие, речевое развитие, художественно-эстетическое развитие, физическое </a:t>
            </a:r>
          </a:p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развитие.</a:t>
            </a:r>
            <a:endParaRPr lang="ru-RU" sz="2400" b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1997838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Социально- коммуникативное развитие направлено на: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Развитие общения и взаимодействия ребенка со взрослыми и сверстниками;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Формирование социального и эмоционального интеллекта;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Становление самостоятельности и целенаправленности, </a:t>
            </a:r>
            <a:r>
              <a:rPr lang="ru-RU" sz="2800" b="1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саморегуляции</a:t>
            </a: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 собственных действий 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Формирование готовности к совместной деятельности</a:t>
            </a:r>
            <a:r>
              <a:rPr lang="ru-RU" sz="28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.</a:t>
            </a:r>
            <a:endParaRPr lang="ru-RU" sz="2800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1844824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Познавательное развитие направлено на: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Развитие любознательности, познавательных интересов детей;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Сенсорное развитие;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Становление познавательной мотивации и формирование познавательных действий;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Развитие воображения и творческой активности</a:t>
            </a:r>
            <a:r>
              <a:rPr lang="ru-RU" sz="28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.</a:t>
            </a:r>
            <a:endParaRPr lang="ru-RU" sz="2800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1484784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Речевое развитие 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направлено на: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sz="2800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Владение речью как средством общения и культуры;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Развитие связной, грамматически правильной диалогической и монологической речи;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Обогащение активного словаря;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Развитие интонационной и звуковой культуры речи, фонематического слуха; развитие речевого творчества.</a:t>
            </a:r>
            <a:endParaRPr lang="ru-RU" sz="2800" b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2551837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Физическое развитие направлено на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: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                                        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Приобретение опыта в двигательной деятельности;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Развитие координации движений, крупной и мелкой моторики рук;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Становление ценностей здорового образа жизни.</a:t>
            </a:r>
            <a:endParaRPr lang="ru-RU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46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551837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Художественно-эстетическое развитие</a:t>
            </a:r>
            <a:r>
              <a:rPr lang="ru-RU" sz="28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 направлено на: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sz="2800" b="1" u="sng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Становление эстетического отношения к окружающему миру;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Реализация самостоятельной творческой деятельности детей 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Стимулирование сопереживания персонажам;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Развитие воображения.</a:t>
            </a:r>
            <a:endParaRPr lang="ru-RU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98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85720" y="142852"/>
            <a:ext cx="8572559" cy="614366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«Помоги гномикам найти свой домик» ( дети до 4 лет)</a:t>
            </a:r>
            <a:r>
              <a:rPr lang="ru-RU" sz="24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0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умения классифицировать предметы по цвету; развитие инициативного общения ребенка взрослым; стимулирование к проявлению доброжелательности, сопереживания, стремления оказать помощь.</a:t>
            </a: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Материалы и оборудование: 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игровое поле «</a:t>
            </a:r>
            <a:r>
              <a:rPr lang="ru-RU" sz="2000" b="0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Коврограф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Ларчик», пособие «Разноцветные квадраты», набор карточек «разноцветные гномы» (</a:t>
            </a:r>
            <a:r>
              <a:rPr lang="ru-RU" sz="2000" b="0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Кохле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, Желе, Зеле, Селе).</a:t>
            </a: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Игровая ситуация: 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Однажды на небе появилась большая дождевая туча. Туча закрыла солнышко. На полянке стало темно, и пошел дождь. Гномики </a:t>
            </a:r>
            <a:r>
              <a:rPr lang="ru-RU" sz="2000" b="0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Кохле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, Желе, Зеле  и Селе), которые играли на полянке, испугались. В темноте они не могут найти свои домики. Помогите гномикам, зажгите фонарики над их домиками. От фонариков стало светло и гномики от дождика спрятались каждый в свой домик.</a:t>
            </a: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Задача: 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Прикрепить разноцветные кружки большого размера над квадратами того же цвета. Под квадраты поставить соответствующие по цвету картинки гномов.</a:t>
            </a: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85720" y="142852"/>
            <a:ext cx="8572559" cy="614366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«Бусы» (4-5 лет)</a:t>
            </a:r>
            <a:b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закрепление понятий свойств фигуры – цвет и размер; тренировка умения определять место объекта по описанию: слева, справа, впереди, позади, между.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Материалы и оборудование: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игровое поле «Мини Ларчик», набор «Разноцветные кружки» и комплект «Разноцветные веревочки».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Игровая ситуация: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Гномы собрали ягоды и решили сделать из них разные бусы для лесных жителей. Помогите гномам сделать бусы. 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Задание: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Растянуть красную веревочку по средней желтой горизонтальной линии «</a:t>
            </a:r>
            <a:r>
              <a:rPr lang="ru-RU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МиниЛарчика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». В соответствии с описанием приклеивать на веревочку ягоды-кружочки.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 вариант.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колодце-серединке – большая красная ягода, справа от нее – средняя желтая, слева от красной – маленькая синяя, перед синей – средняя красная, справа от средней желтой – большая синяя ягода, справа от большой синей ягоды – маленькая желтая, слева после средней красной – маленькая красная ягодка. </a:t>
            </a:r>
            <a:b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Вопросы: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какая ягода между (перед, после, правее, левее).</a:t>
            </a:r>
            <a:endParaRPr lang="ru-RU" sz="2400" dirty="0">
              <a:ln>
                <a:solidFill>
                  <a:schemeClr val="bg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85720" y="142852"/>
            <a:ext cx="8572559" cy="614366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«День рождения у Слонёнка» (5-7 лет)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</a:rPr>
            </a:b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стремления радовать окружающих хорошими поступками; обогащение словаря формулами словесной вежливости (приветствие, обращение, поздравление); развитие творчества и инициативы при выполнении задания, умения доводить начатое дело до конца.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Материалы и оборудование: 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игровое поле «</a:t>
            </a:r>
            <a:r>
              <a:rPr lang="ru-RU" sz="2000" b="0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Коврограф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Ларчик», «</a:t>
            </a:r>
            <a:r>
              <a:rPr lang="ru-RU" sz="2000" b="0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МиниЛарчик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» по количеству детей, комплект «Разноцветные верёвочки», набор «Разноцветные кружки», персонаж «Слоник Ляп-Ляп».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Игровая ситуация: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Сегодня у Слоника День рождения. День подходит к концу, но он так и не получил ни одного подарка. Устроим </a:t>
            </a:r>
            <a:r>
              <a:rPr lang="ru-RU" sz="2000" b="0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Ляп-Ляпу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праздник и подарим подарки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Придумать, что можно подарить Слонику и выложить свой«подарок» на «</a:t>
            </a:r>
            <a:r>
              <a:rPr lang="ru-RU" sz="2000" b="0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Коврографе</a:t>
            </a:r>
            <a:r>
              <a:rPr lang="ru-RU" sz="2000" b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» при помощи цветных верёвочек и кружков. (Конфета, шарик, цветок, машинка, торт, и т.д.).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endParaRPr lang="ru-RU" sz="2400" dirty="0">
              <a:ln>
                <a:solidFill>
                  <a:schemeClr val="bg1"/>
                </a:solidFill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ELENA\Downloads\Заставка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6576"/>
            <a:ext cx="91641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2551837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Универсальные игровые средства </a:t>
            </a:r>
          </a:p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« </a:t>
            </a:r>
            <a:r>
              <a:rPr lang="ru-RU" sz="28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Коврограф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 Ларчик» и «</a:t>
            </a:r>
            <a:r>
              <a:rPr lang="ru-RU" sz="28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МиниЛарчик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» </a:t>
            </a:r>
          </a:p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являются частью игровой технологии интеллектуально- творческого развития детей «Сказочные лабиринты игры» </a:t>
            </a:r>
            <a:r>
              <a:rPr lang="ru-RU" sz="28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В.В.Воскобовича</a:t>
            </a: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. </a:t>
            </a:r>
          </a:p>
          <a:p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Цель технологии «Сказочные лабиринты игры» - </a:t>
            </a: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построение педагогического процесса, способствующего интеллектуально- творческому развитию детей в игре</a:t>
            </a: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. </a:t>
            </a:r>
          </a:p>
          <a:p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8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18689"/>
            <a:ext cx="8501122" cy="4116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«Узнай и дорисуй» 5-7 лет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Задачи: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развитие внимания у детей; работа над симметрией</a:t>
            </a: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;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Материалы и оборудование: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игровое поле «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МиниЛарчик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», комплект «Разноцветные верёвочки», персонаж «Паучок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Чок-Чок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».                                      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Игровая ситуация: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Паучок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Чок-Чок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нарисовал картинки для своих друзей, но неожиданно пошёл дождик и смыл часть рисунков. Давайте при помощи цветных верёвочек поможем паучку дорисовать рисунки. </a:t>
            </a: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                                                                                                                               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Задание: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На «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Коврографе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» цветными верёвочками «нарисована» половина предмета (ёлка, свеча, избушка). Нужно «дорисовать» вторую часть рисунка.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1484784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В основе методики В.В. 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Воскобовича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 лежит принцип : интерес – познание – творчество. </a:t>
            </a:r>
          </a:p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Игровая методика побуждает интерес детей к занятиям. Игру всегда сопровождает сказка. 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Главная отличительная особенность игр – образность и универсальность. Игра интегрирует, мобилизует внимание ребенка, его интерес, втягивая ребенка в процесс решения. Он образно попадает в ситуацию, последовательно анализирует свои действия, поставленные задания, осознает цели и находит варианты решения.</a:t>
            </a:r>
          </a:p>
          <a:p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Красочный раздаточный и наглядный материал эстетичен и привлекает внимание детей.</a:t>
            </a: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85954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859340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Особенности технологии: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Многофункциональность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Широкий возрастной диапазон участников игры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Образность и мотивация     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Образность и универсальность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Сказочность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Вариативность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Незавершенность игровых действий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Творческий потенциал              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Возможность разнообразного использован</a:t>
            </a: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ия</a:t>
            </a:r>
            <a:endParaRPr lang="ru-RU" sz="2400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683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751344"/>
            <a:ext cx="864096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2">
                  <a:lumMod val="50000"/>
                </a:schemeClr>
              </a:solidFill>
              <a:effectLst/>
              <a:latin typeface="Times New Roman"/>
              <a:ea typeface="Times New Roman"/>
            </a:endParaRP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  <a:effectLst/>
              <a:latin typeface="Times New Roman"/>
              <a:ea typeface="Times New Roman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Рассматривая главные универсальные средства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«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Коврограф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Ларчик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» и «</a:t>
            </a:r>
            <a:r>
              <a:rPr lang="ru-RU" sz="24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МиниЛарчик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»</a:t>
            </a:r>
            <a:r>
              <a:rPr lang="ru-RU" sz="2400" b="1" dirty="0">
                <a:solidFill>
                  <a:srgbClr val="B4DCFA">
                    <a:lumMod val="50000"/>
                  </a:srgbClr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с точки зрения основных направленностей работы с ними, </a:t>
            </a:r>
          </a:p>
          <a:p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хочется выделить главные из них:</a:t>
            </a:r>
          </a:p>
          <a:p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MS Mincho"/>
              </a:rPr>
              <a:t>1.Соответствие игровых универсальных комплексов ФГОС ДО;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 </a:t>
            </a:r>
          </a:p>
          <a:p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2. Обеспечение преемственности ДОУ и начальной школы.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3. 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Применимы в работе с детьми с ограниченными возможностями здоровья;                                                                                                                          4. Способствуют проведению комплексной работы по развитию у ребенка психических процессов, осуществлению целенаправленного сенсорного развития, логико-математического развития ребенка, ознакомление с окружающим миром, совершенствованию речи и обучению чтению, а также развитию творчества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695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-739320"/>
            <a:ext cx="8712968" cy="7881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Calibri"/>
                <a:ea typeface="MS Mincho"/>
                <a:cs typeface="Times New Roman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b="1" dirty="0">
              <a:solidFill>
                <a:srgbClr val="000000"/>
              </a:solidFill>
              <a:latin typeface="Calibri"/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b="1" dirty="0">
              <a:solidFill>
                <a:srgbClr val="000000"/>
              </a:solidFill>
              <a:latin typeface="Calibri"/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b="1" dirty="0">
              <a:solidFill>
                <a:srgbClr val="000000"/>
              </a:solidFill>
              <a:latin typeface="Calibri"/>
              <a:ea typeface="MS Mincho"/>
              <a:cs typeface="Times New Roman"/>
            </a:endParaRP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MS Mincho"/>
                <a:cs typeface="Times New Roman"/>
              </a:rPr>
              <a:t>Соответствие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MS Mincho"/>
                <a:cs typeface="Times New Roman"/>
              </a:rPr>
              <a:t>игровых универсальных комплексов </a:t>
            </a:r>
            <a:endParaRPr lang="ru-RU" sz="2400" b="1" dirty="0" smtClean="0">
              <a:solidFill>
                <a:srgbClr val="FF0000"/>
              </a:solidFill>
              <a:latin typeface="Times New Roman"/>
              <a:ea typeface="MS Mincho"/>
              <a:cs typeface="Times New Roman"/>
            </a:endParaRP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MS Mincho"/>
                <a:cs typeface="Times New Roman"/>
              </a:rPr>
              <a:t>ФГОС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MS Mincho"/>
                <a:cs typeface="Times New Roman"/>
              </a:rPr>
              <a:t>ДО</a:t>
            </a:r>
            <a:endParaRPr lang="ru-RU" sz="2400" dirty="0">
              <a:solidFill>
                <a:srgbClr val="FF0000"/>
              </a:solidFill>
              <a:latin typeface="Calibri"/>
              <a:ea typeface="MS Mincho"/>
              <a:cs typeface="Times New Roman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Введение 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ФГОС 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ДО связанно с необходимостью стандартизации содержания дошкольного образования, которая призвана обеспечить каждому ребенку равные стартовые возможности для успешного обучения в школе. Во главу угла ставится индивидуальный подход к ребенку и игра, где происходит сохранение </a:t>
            </a:r>
            <a:r>
              <a:rPr lang="ru-RU" b="1" dirty="0" err="1">
                <a:solidFill>
                  <a:srgbClr val="0070C0"/>
                </a:solidFill>
                <a:latin typeface="Times New Roman"/>
                <a:ea typeface="Times New Roman"/>
              </a:rPr>
              <a:t>самоценности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 дошкольного детства и где сохраняется сама природа дошкольника.                                                                                                             Изменяется  и способ организации детских видов деятельности: это больше не руководство взрослого, но совместная (партнёрская) деятельность взрослого и ребенка как наиболее естественный и эффективный контекст развития в дошкольном детстве. </a:t>
            </a: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Данный подход как нельзя лучше отражен в использовании игровых универсальных средств - « </a:t>
            </a:r>
            <a:r>
              <a:rPr lang="ru-RU" b="1" dirty="0" err="1">
                <a:solidFill>
                  <a:srgbClr val="0070C0"/>
                </a:solidFill>
                <a:latin typeface="Times New Roman"/>
                <a:ea typeface="Times New Roman"/>
              </a:rPr>
              <a:t>Коврограф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 Ларчик» и «</a:t>
            </a:r>
            <a:r>
              <a:rPr lang="ru-RU" b="1" dirty="0" err="1">
                <a:solidFill>
                  <a:srgbClr val="0070C0"/>
                </a:solidFill>
                <a:latin typeface="Times New Roman"/>
                <a:ea typeface="Times New Roman"/>
              </a:rPr>
              <a:t>МиниЛарчик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», они раскрывают каждую из 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образовательных областей 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ФГОС ДО: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социально- коммуникативное развитие;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познавательное развитие;   </a:t>
            </a: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речевое 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развитие; </a:t>
            </a: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художественно-эстетическое 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развитие;        </a:t>
            </a: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физическое 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развитие.</a:t>
            </a:r>
            <a:endParaRPr lang="ru-RU" sz="1600" b="1" dirty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65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582341"/>
            <a:ext cx="849694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7200" algn="just"/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«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Коврограф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Ларчик»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это в большей степени демонстрационный комплект для педагога, его уменьшенная копия  -  «Мини Ларчик»,  предназначенный для индивидуальной или групповой работы детей с дидактическими материалами. </a:t>
            </a:r>
          </a:p>
          <a:p>
            <a:pPr indent="457200" algn="just"/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Комплект дает возможность для развития самостоятельности каждого ребенка, развития навыков самоконтроля. </a:t>
            </a:r>
          </a:p>
          <a:p>
            <a:pPr indent="457200" algn="just"/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Важно, что ребенок всегда может исправить неточности на своем игровом поле при выполнении заданий, что создаёт дополнительную «ситуацию успеха».</a:t>
            </a:r>
            <a:endParaRPr lang="ru-RU" sz="2400" b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671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857364"/>
            <a:ext cx="87502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В комплект универсальные игровые средства «</a:t>
            </a:r>
            <a:r>
              <a:rPr lang="ru-RU" sz="2000" b="1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Коврограф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 Ларчик» и «</a:t>
            </a:r>
            <a:r>
              <a:rPr lang="ru-RU" sz="2000" b="1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МиниЛарчик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» входят следующие компоненты:</a:t>
            </a:r>
          </a:p>
          <a:p>
            <a:pPr indent="457200" algn="just"/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Игровое поле «</a:t>
            </a:r>
            <a:r>
              <a:rPr lang="ru-RU" sz="2000" b="1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Коврограф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 Ларчик» из </a:t>
            </a:r>
            <a:r>
              <a:rPr lang="ru-RU" sz="2000" b="1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ковролина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 размером 125 х125 см с нанесенной на него сеткой. </a:t>
            </a:r>
          </a:p>
          <a:p>
            <a:pPr indent="457200" algn="just"/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Игровое поле «</a:t>
            </a:r>
            <a:r>
              <a:rPr lang="ru-RU" sz="2000" b="1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МиниЛарчик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» из </a:t>
            </a:r>
            <a:r>
              <a:rPr lang="ru-RU" sz="2000" b="1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ковролина</a:t>
            </a:r>
            <a:r>
              <a:rPr lang="ru-RU" sz="2000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 размером  55х45 см нанесенной на него сеткой.</a:t>
            </a:r>
            <a:endParaRPr lang="ru-RU" sz="2000" b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3708207"/>
            <a:ext cx="3357586" cy="314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 descr="C:\Users\ELENA\Downloads\мини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7686" y="3645853"/>
            <a:ext cx="3822146" cy="321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1588"/>
            <a:ext cx="91630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785926"/>
            <a:ext cx="71065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Конструктивные элементы:</a:t>
            </a:r>
          </a:p>
          <a:p>
            <a:pPr indent="457200" algn="just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Разноцветные веревочки 1 (5 штук по 1 м (красный, желтый, зеленый, синий, белый) Разноцветные веревочки 2 (5 штук по 1 м (оранжевый, голубой, фиолетовый, черный, серый).</a:t>
            </a:r>
            <a:endParaRPr lang="ru-RU" sz="2000" b="1" dirty="0">
              <a:solidFill>
                <a:schemeClr val="bg2">
                  <a:lumMod val="5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7171" name="Picture 3" descr="C:\Users\ELENA\Downloads\веревочк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1852" y="3456284"/>
            <a:ext cx="4840428" cy="317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1099</Words>
  <Application>Microsoft Office PowerPoint</Application>
  <PresentationFormat>Экран (4:3)</PresentationFormat>
  <Paragraphs>112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«Помоги гномикам найти свой домик» ( дети до 4 лет) Задачи: формирование умения классифицировать предметы по цвету; развитие инициативного общения ребенка взрослым; стимулирование к проявлению доброжелательности, сопереживания, стремления оказать помощь. Материалы и оборудование: игровое поле «Коврограф Ларчик», пособие «Разноцветные квадраты», набор карточек «разноцветные гномы» (Кохле, Желе, Зеле, Селе). Игровая ситуация: Однажды на небе появилась большая дождевая туча. Туча закрыла солнышко. На полянке стало темно, и пошел дождь. Гномики Кохле, Желе, Зеле  и Селе), которые играли на полянке, испугались. В темноте они не могут найти свои домики. Помогите гномикам, зажгите фонарики над их домиками. От фонариков стало светло и гномики от дождика спрятались каждый в свой домик. Задача: Прикрепить разноцветные кружки большого размера над квадратами того же цвета. Под квадраты поставить соответствующие по цвету картинки гномов. </vt:lpstr>
      <vt:lpstr>«Бусы» (4-5 лет) Задачи: закрепление понятий свойств фигуры – цвет и размер; тренировка умения определять место объекта по описанию: слева, справа, впереди, позади, между. Материалы и оборудование: игровое поле «Мини Ларчик», набор «Разноцветные кружки» и комплект «Разноцветные веревочки». Игровая ситуация: Гномы собрали ягоды и решили сделать из них разные бусы для лесных жителей. Помогите гномам сделать бусы.  Задание: Растянуть красную веревочку по средней желтой горизонтальной линии «МиниЛарчика». В соответствии с описанием приклеивать на веревочку ягоды-кружочки. 1 вариант. В колодце-серединке – большая красная ягода, справа от нее – средняя желтая, слева от красной – маленькая синяя, перед синей – средняя красная, справа от средней желтой – большая синяя ягода, справа от большой синей ягоды – маленькая желтая, слева после средней красной – маленькая красная ягодка.  Вопросы: какая ягода между (перед, после, правее, левее).</vt:lpstr>
      <vt:lpstr>«День рождения у Слонёнка» (5-7 лет) Задачи: формирование стремления радовать окружающих хорошими поступками; обогащение словаря формулами словесной вежливости (приветствие, обращение, поздравление); развитие творчества и инициативы при выполнении задания, умения доводить начатое дело до конца. Материалы и оборудование: игровое поле «Коврограф Ларчик», «МиниЛарчик» по количеству детей, комплект «Разноцветные верёвочки», набор «Разноцветные кружки», персонаж «Слоник Ляп-Ляп». Игровая ситуация: Сегодня у Слоника День рождения. День подходит к концу, но он так и не получил ни одного подарка. Устроим Ляп-Ляпу праздник и подарим подарки. Задание: Придумать, что можно подарить Слонику и выложить свой«подарок» на «Коврографе» при помощи цветных верёвочек и кружков. (Конфета, шарик, цветок, машинка, торт, и т.д.). </vt:lpstr>
      <vt:lpstr>Слайд 30</vt:lpstr>
      <vt:lpstr>Слайд 31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user</cp:lastModifiedBy>
  <cp:revision>58</cp:revision>
  <dcterms:created xsi:type="dcterms:W3CDTF">2018-11-25T17:00:00Z</dcterms:created>
  <dcterms:modified xsi:type="dcterms:W3CDTF">2021-12-06T17:01:49Z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735796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