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1484784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«Крутотец»</a:t>
            </a:r>
            <a:endParaRPr lang="ru-RU" sz="6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Макуха Вадим 5 </a:t>
            </a:r>
            <a:r>
              <a:rPr lang="ru-RU" dirty="0" smtClean="0"/>
              <a:t>лет</a:t>
            </a:r>
          </a:p>
          <a:p>
            <a:r>
              <a:rPr lang="ru-RU" dirty="0" smtClean="0"/>
              <a:t>МКДОУ №2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Барабинский</a:t>
            </a:r>
            <a:r>
              <a:rPr lang="ru-RU" dirty="0" smtClean="0"/>
              <a:t> район»</a:t>
            </a:r>
          </a:p>
          <a:p>
            <a:r>
              <a:rPr lang="ru-RU" dirty="0" err="1" smtClean="0"/>
              <a:t>г.Барабинск</a:t>
            </a:r>
            <a:endParaRPr lang="ru-RU" dirty="0" smtClean="0"/>
          </a:p>
          <a:p>
            <a:r>
              <a:rPr lang="ru-RU" dirty="0" smtClean="0"/>
              <a:t>Р</a:t>
            </a:r>
            <a:r>
              <a:rPr lang="ru-RU" dirty="0" smtClean="0"/>
              <a:t>уководитель-Макуха </a:t>
            </a:r>
            <a:r>
              <a:rPr lang="ru-RU" dirty="0" smtClean="0"/>
              <a:t>Анастасия Игоревна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04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124744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Папа самый лучший друг! Лучше друга нет вокруг. Если рядом он со мной, Мне не страшен час ночной. Только папа защитит От врагов и от обид. Рядом с папиным плечом Все обиды нипочем. Лучше папы друга нет — Обойди весь белый свет! Если рядом он со мной — Мне не страшен зверь лесной.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22336"/>
            <a:ext cx="2910136" cy="416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87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844824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Расскажу я вам про папу –</a:t>
            </a:r>
            <a:br>
              <a:rPr lang="ru-RU" sz="2400" dirty="0"/>
            </a:br>
            <a:r>
              <a:rPr lang="ru-RU" sz="2400" dirty="0"/>
              <a:t>Не раззяву, не растяпу.</a:t>
            </a:r>
            <a:br>
              <a:rPr lang="ru-RU" sz="2400" dirty="0"/>
            </a:br>
            <a:r>
              <a:rPr lang="ru-RU" sz="2400" dirty="0"/>
              <a:t>Этот папа – молодец,</a:t>
            </a:r>
            <a:br>
              <a:rPr lang="ru-RU" sz="2400" dirty="0"/>
            </a:br>
            <a:r>
              <a:rPr lang="ru-RU" sz="2400" dirty="0"/>
              <a:t>Расторопный удалец.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83" y="908720"/>
            <a:ext cx="3228776" cy="4315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13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764704"/>
            <a:ext cx="4211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Мой папа совсем непохожий на маму, Он водит машину, </a:t>
            </a:r>
            <a:r>
              <a:rPr lang="ru-RU" sz="2400" dirty="0" smtClean="0"/>
              <a:t>хозяйство ведет. </a:t>
            </a:r>
            <a:r>
              <a:rPr lang="ru-RU" sz="2400" dirty="0"/>
              <a:t>Порой молчаливый, порою упрямый. И в баню </a:t>
            </a:r>
            <a:r>
              <a:rPr lang="ru-RU" sz="2400" dirty="0" smtClean="0"/>
              <a:t>со мною </a:t>
            </a:r>
            <a:r>
              <a:rPr lang="ru-RU" sz="2400" dirty="0"/>
              <a:t>ходить тоже рад. И сказок про фею мой папа не знает, И крестиком тоже он не вышивает. Колющие щёки у папы бывают, А дети его всё равно обожают!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72" y="773750"/>
            <a:ext cx="3312368" cy="467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698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1" y="2458055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</a:t>
            </a:r>
            <a:r>
              <a:rPr lang="ru-RU" sz="2400" dirty="0"/>
              <a:t> </a:t>
            </a:r>
            <a:r>
              <a:rPr lang="ru-RU" sz="2400" b="1" dirty="0"/>
              <a:t>папой</a:t>
            </a:r>
            <a:r>
              <a:rPr lang="ru-RU" sz="2400" dirty="0"/>
              <a:t> дружно мы живём, Весело </a:t>
            </a:r>
            <a:r>
              <a:rPr lang="ru-RU" sz="2400" b="1" dirty="0"/>
              <a:t>играем</a:t>
            </a:r>
            <a:r>
              <a:rPr lang="ru-RU" sz="2400" dirty="0"/>
              <a:t>, А ещё всегда вдвоём. Маме помогаем.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775"/>
            <a:ext cx="3198497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85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4048" y="1412776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Спорт в нашей жизни значит немало.</a:t>
            </a:r>
            <a:r>
              <a:rPr lang="ru-RU"/>
              <a:t/>
            </a:r>
            <a:br>
              <a:rPr lang="ru-RU"/>
            </a:br>
            <a:r>
              <a:rPr lang="ru-RU"/>
              <a:t>С детства твердила об этом мне мама.</a:t>
            </a:r>
            <a:r>
              <a:rPr lang="ru-RU"/>
              <a:t/>
            </a:r>
            <a:br>
              <a:rPr lang="ru-RU"/>
            </a:br>
            <a:r>
              <a:rPr lang="ru-RU"/>
              <a:t>В нашей семье мы со спортом дружны.</a:t>
            </a:r>
            <a:r>
              <a:rPr lang="ru-RU"/>
              <a:t/>
            </a:r>
            <a:br>
              <a:rPr lang="ru-RU"/>
            </a:br>
            <a:r>
              <a:rPr lang="ru-RU"/>
              <a:t>Нам состязания очень нужны.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1" y="220472"/>
            <a:ext cx="3015640" cy="324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66660"/>
            <a:ext cx="3203848" cy="263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439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" y="-310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1412776"/>
            <a:ext cx="2934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Мой папа самый сильный,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Мой папа знает всё.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 мир автомобильный,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разное зверьё.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 горы и дороги,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 всё, что есть вокруг.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Бывает папа строгим,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Но он всегда мой друг.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ко всему, когда-то…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Он сам мне говорил.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Был в Армии солдатом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Родине служил.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50556"/>
            <a:ext cx="2982713" cy="431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33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1628800"/>
            <a:ext cx="3168352" cy="309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Ты сильный и смелый,</a:t>
            </a:r>
            <a:br>
              <a:rPr lang="ru-RU" sz="2400" dirty="0"/>
            </a:br>
            <a:r>
              <a:rPr lang="ru-RU" sz="2400" dirty="0"/>
              <a:t>И самый большой,</a:t>
            </a:r>
            <a:br>
              <a:rPr lang="ru-RU" sz="2400" dirty="0"/>
            </a:br>
            <a:r>
              <a:rPr lang="ru-RU" sz="2400" dirty="0"/>
              <a:t>Ругаешь — по делу,</a:t>
            </a:r>
            <a:br>
              <a:rPr lang="ru-RU" sz="2400" dirty="0"/>
            </a:br>
            <a:r>
              <a:rPr lang="ru-RU" sz="2400" dirty="0"/>
              <a:t>И хвалишь – с душой!</a:t>
            </a:r>
            <a:br>
              <a:rPr lang="ru-RU" sz="2400" dirty="0"/>
            </a:br>
            <a:r>
              <a:rPr lang="ru-RU" sz="2400" dirty="0"/>
              <a:t>Ты друг самый лучший</a:t>
            </a:r>
            <a:br>
              <a:rPr lang="ru-RU" sz="2400" dirty="0"/>
            </a:br>
            <a:r>
              <a:rPr lang="ru-RU" sz="2400" dirty="0"/>
              <a:t>Всегда защитишь,</a:t>
            </a:r>
            <a:br>
              <a:rPr lang="ru-RU" sz="2400" dirty="0"/>
            </a:br>
            <a:r>
              <a:rPr lang="ru-RU" sz="2400" dirty="0"/>
              <a:t>Где надо – научишь,</a:t>
            </a:r>
            <a:br>
              <a:rPr lang="ru-RU" sz="2400" dirty="0"/>
            </a:br>
            <a:r>
              <a:rPr lang="ru-RU" sz="2400" dirty="0"/>
              <a:t>За шалость простишь.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8"/>
          <a:stretch/>
        </p:blipFill>
        <p:spPr>
          <a:xfrm>
            <a:off x="21583" y="0"/>
            <a:ext cx="23901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30" y="1726818"/>
            <a:ext cx="3044436" cy="2277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3409037" cy="255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97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270892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29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165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Пользователь Windows</cp:lastModifiedBy>
  <cp:revision>15</cp:revision>
  <dcterms:created xsi:type="dcterms:W3CDTF">2019-02-21T11:26:16Z</dcterms:created>
  <dcterms:modified xsi:type="dcterms:W3CDTF">2022-03-09T16:30:26Z</dcterms:modified>
</cp:coreProperties>
</file>